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6"/>
  </p:notesMasterIdLst>
  <p:sldIdLst>
    <p:sldId id="257" r:id="rId5"/>
    <p:sldId id="286" r:id="rId6"/>
    <p:sldId id="325" r:id="rId7"/>
    <p:sldId id="337" r:id="rId8"/>
    <p:sldId id="289" r:id="rId9"/>
    <p:sldId id="310" r:id="rId10"/>
    <p:sldId id="303" r:id="rId11"/>
    <p:sldId id="291" r:id="rId12"/>
    <p:sldId id="292" r:id="rId13"/>
    <p:sldId id="328" r:id="rId14"/>
    <p:sldId id="339" r:id="rId15"/>
    <p:sldId id="340" r:id="rId16"/>
    <p:sldId id="309" r:id="rId17"/>
    <p:sldId id="326" r:id="rId18"/>
    <p:sldId id="324" r:id="rId19"/>
    <p:sldId id="327" r:id="rId20"/>
    <p:sldId id="346" r:id="rId21"/>
    <p:sldId id="341" r:id="rId22"/>
    <p:sldId id="350" r:id="rId23"/>
    <p:sldId id="316" r:id="rId24"/>
    <p:sldId id="296" r:id="rId25"/>
    <p:sldId id="351" r:id="rId26"/>
    <p:sldId id="348" r:id="rId27"/>
    <p:sldId id="352" r:id="rId28"/>
    <p:sldId id="345" r:id="rId29"/>
    <p:sldId id="342" r:id="rId30"/>
    <p:sldId id="347" r:id="rId31"/>
    <p:sldId id="349" r:id="rId32"/>
    <p:sldId id="344" r:id="rId33"/>
    <p:sldId id="294" r:id="rId34"/>
    <p:sldId id="306" r:id="rId3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ESAR SANTA CATALINA RIBOTE" initials="CR" lastIdx="3" clrIdx="0">
    <p:extLst>
      <p:ext uri="{19B8F6BF-5375-455C-9EA6-DF929625EA0E}">
        <p15:presenceInfo xmlns:p15="http://schemas.microsoft.com/office/powerpoint/2012/main" userId="S::csantac@educa.jcyl.es::74dac6cd-0602-4c47-a413-9192b1c053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A4B8"/>
    <a:srgbClr val="FFC000"/>
    <a:srgbClr val="FFEE38"/>
    <a:srgbClr val="F5E642"/>
    <a:srgbClr val="F5E749"/>
    <a:srgbClr val="FFF700"/>
    <a:srgbClr val="C1C8D4"/>
    <a:srgbClr val="F0F0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0D36B9-3B9F-4893-8EA6-6C4B37754779}" v="34" dt="2021-02-10T11:11:27.2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588"/>
    <p:restoredTop sz="94673"/>
  </p:normalViewPr>
  <p:slideViewPr>
    <p:cSldViewPr snapToGrid="0">
      <p:cViewPr varScale="1">
        <p:scale>
          <a:sx n="62" d="100"/>
          <a:sy n="62" d="100"/>
        </p:scale>
        <p:origin x="38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BERTO CRIADO LÓPEZ" userId="S::alberto.crilop@educa.jcyl.es::66b51700-7e9c-4eec-9b02-06fa0453230b" providerId="AD" clId="Web-{F119DA39-D59E-4628-8CC7-C345E44A1B33}"/>
    <pc:docChg chg="addSld modSld">
      <pc:chgData name="ALBERTO CRIADO LÓPEZ" userId="S::alberto.crilop@educa.jcyl.es::66b51700-7e9c-4eec-9b02-06fa0453230b" providerId="AD" clId="Web-{F119DA39-D59E-4628-8CC7-C345E44A1B33}" dt="2021-02-06T10:35:28.380" v="18"/>
      <pc:docMkLst>
        <pc:docMk/>
      </pc:docMkLst>
      <pc:sldChg chg="delSp">
        <pc:chgData name="ALBERTO CRIADO LÓPEZ" userId="S::alberto.crilop@educa.jcyl.es::66b51700-7e9c-4eec-9b02-06fa0453230b" providerId="AD" clId="Web-{F119DA39-D59E-4628-8CC7-C345E44A1B33}" dt="2021-02-06T10:35:28.380" v="18"/>
        <pc:sldMkLst>
          <pc:docMk/>
          <pc:sldMk cId="776252856" sldId="341"/>
        </pc:sldMkLst>
        <pc:spChg chg="del">
          <ac:chgData name="ALBERTO CRIADO LÓPEZ" userId="S::alberto.crilop@educa.jcyl.es::66b51700-7e9c-4eec-9b02-06fa0453230b" providerId="AD" clId="Web-{F119DA39-D59E-4628-8CC7-C345E44A1B33}" dt="2021-02-06T10:35:28.380" v="18"/>
          <ac:spMkLst>
            <pc:docMk/>
            <pc:sldMk cId="776252856" sldId="341"/>
            <ac:spMk id="44" creationId="{ACCCE37D-4592-2F4E-AAD9-996A4FFD8A67}"/>
          </ac:spMkLst>
        </pc:spChg>
        <pc:picChg chg="del">
          <ac:chgData name="ALBERTO CRIADO LÓPEZ" userId="S::alberto.crilop@educa.jcyl.es::66b51700-7e9c-4eec-9b02-06fa0453230b" providerId="AD" clId="Web-{F119DA39-D59E-4628-8CC7-C345E44A1B33}" dt="2021-02-06T10:35:26.145" v="17"/>
          <ac:picMkLst>
            <pc:docMk/>
            <pc:sldMk cId="776252856" sldId="341"/>
            <ac:picMk id="42" creationId="{4FD94254-92C7-CB4D-98C7-42683F2233D8}"/>
          </ac:picMkLst>
        </pc:picChg>
      </pc:sldChg>
      <pc:sldChg chg="addSp delSp modSp add replId">
        <pc:chgData name="ALBERTO CRIADO LÓPEZ" userId="S::alberto.crilop@educa.jcyl.es::66b51700-7e9c-4eec-9b02-06fa0453230b" providerId="AD" clId="Web-{F119DA39-D59E-4628-8CC7-C345E44A1B33}" dt="2021-02-06T10:35:20.723" v="16"/>
        <pc:sldMkLst>
          <pc:docMk/>
          <pc:sldMk cId="204365415" sldId="346"/>
        </pc:sldMkLst>
        <pc:spChg chg="del">
          <ac:chgData name="ALBERTO CRIADO LÓPEZ" userId="S::alberto.crilop@educa.jcyl.es::66b51700-7e9c-4eec-9b02-06fa0453230b" providerId="AD" clId="Web-{F119DA39-D59E-4628-8CC7-C345E44A1B33}" dt="2021-02-06T10:33:47.362" v="8"/>
          <ac:spMkLst>
            <pc:docMk/>
            <pc:sldMk cId="204365415" sldId="346"/>
            <ac:spMk id="7" creationId="{3196BE04-BB06-4290-92CC-B973B6F02D47}"/>
          </ac:spMkLst>
        </pc:spChg>
        <pc:spChg chg="add">
          <ac:chgData name="ALBERTO CRIADO LÓPEZ" userId="S::alberto.crilop@educa.jcyl.es::66b51700-7e9c-4eec-9b02-06fa0453230b" providerId="AD" clId="Web-{F119DA39-D59E-4628-8CC7-C345E44A1B33}" dt="2021-02-06T10:35:20.723" v="16"/>
          <ac:spMkLst>
            <pc:docMk/>
            <pc:sldMk cId="204365415" sldId="346"/>
            <ac:spMk id="10" creationId="{55C1E01D-8614-4807-BBAC-839522270B0A}"/>
          </ac:spMkLst>
        </pc:spChg>
        <pc:picChg chg="del">
          <ac:chgData name="ALBERTO CRIADO LÓPEZ" userId="S::alberto.crilop@educa.jcyl.es::66b51700-7e9c-4eec-9b02-06fa0453230b" providerId="AD" clId="Web-{F119DA39-D59E-4628-8CC7-C345E44A1B33}" dt="2021-02-06T10:33:45.190" v="7"/>
          <ac:picMkLst>
            <pc:docMk/>
            <pc:sldMk cId="204365415" sldId="346"/>
            <ac:picMk id="4" creationId="{103DEE45-47B6-4854-9BD5-164EBACC2EE1}"/>
          </ac:picMkLst>
        </pc:picChg>
        <pc:picChg chg="add mod">
          <ac:chgData name="ALBERTO CRIADO LÓPEZ" userId="S::alberto.crilop@educa.jcyl.es::66b51700-7e9c-4eec-9b02-06fa0453230b" providerId="AD" clId="Web-{F119DA39-D59E-4628-8CC7-C345E44A1B33}" dt="2021-02-06T10:34:23.410" v="14" actId="1076"/>
          <ac:picMkLst>
            <pc:docMk/>
            <pc:sldMk cId="204365415" sldId="346"/>
            <ac:picMk id="6" creationId="{F3727B94-00EF-4887-9A1F-B518AC3ADE60}"/>
          </ac:picMkLst>
        </pc:picChg>
        <pc:picChg chg="del">
          <ac:chgData name="ALBERTO CRIADO LÓPEZ" userId="S::alberto.crilop@educa.jcyl.es::66b51700-7e9c-4eec-9b02-06fa0453230b" providerId="AD" clId="Web-{F119DA39-D59E-4628-8CC7-C345E44A1B33}" dt="2021-02-06T10:33:42.768" v="4"/>
          <ac:picMkLst>
            <pc:docMk/>
            <pc:sldMk cId="204365415" sldId="346"/>
            <ac:picMk id="8" creationId="{4E8AA311-855F-4CA8-98AC-FB782055BFAC}"/>
          </ac:picMkLst>
        </pc:picChg>
        <pc:picChg chg="add">
          <ac:chgData name="ALBERTO CRIADO LÓPEZ" userId="S::alberto.crilop@educa.jcyl.es::66b51700-7e9c-4eec-9b02-06fa0453230b" providerId="AD" clId="Web-{F119DA39-D59E-4628-8CC7-C345E44A1B33}" dt="2021-02-06T10:35:20.723" v="15"/>
          <ac:picMkLst>
            <pc:docMk/>
            <pc:sldMk cId="204365415" sldId="346"/>
            <ac:picMk id="9" creationId="{8EB31FA4-EFE8-497D-BF1A-5D4880927A3C}"/>
          </ac:picMkLst>
        </pc:picChg>
        <pc:picChg chg="del">
          <ac:chgData name="ALBERTO CRIADO LÓPEZ" userId="S::alberto.crilop@educa.jcyl.es::66b51700-7e9c-4eec-9b02-06fa0453230b" providerId="AD" clId="Web-{F119DA39-D59E-4628-8CC7-C345E44A1B33}" dt="2021-02-06T10:33:43.393" v="5"/>
          <ac:picMkLst>
            <pc:docMk/>
            <pc:sldMk cId="204365415" sldId="346"/>
            <ac:picMk id="11" creationId="{0D2ADD2C-7836-4920-BEBD-8A03F49633B0}"/>
          </ac:picMkLst>
        </pc:picChg>
        <pc:picChg chg="del">
          <ac:chgData name="ALBERTO CRIADO LÓPEZ" userId="S::alberto.crilop@educa.jcyl.es::66b51700-7e9c-4eec-9b02-06fa0453230b" providerId="AD" clId="Web-{F119DA39-D59E-4628-8CC7-C345E44A1B33}" dt="2021-02-06T10:33:40.877" v="1"/>
          <ac:picMkLst>
            <pc:docMk/>
            <pc:sldMk cId="204365415" sldId="346"/>
            <ac:picMk id="12" creationId="{4A41AB87-E346-4188-A812-323657138E5B}"/>
          </ac:picMkLst>
        </pc:picChg>
        <pc:picChg chg="del">
          <ac:chgData name="ALBERTO CRIADO LÓPEZ" userId="S::alberto.crilop@educa.jcyl.es::66b51700-7e9c-4eec-9b02-06fa0453230b" providerId="AD" clId="Web-{F119DA39-D59E-4628-8CC7-C345E44A1B33}" dt="2021-02-06T10:33:41.502" v="2"/>
          <ac:picMkLst>
            <pc:docMk/>
            <pc:sldMk cId="204365415" sldId="346"/>
            <ac:picMk id="17" creationId="{A45364E7-4BDE-4161-B645-6726D6F4362F}"/>
          </ac:picMkLst>
        </pc:picChg>
        <pc:picChg chg="del">
          <ac:chgData name="ALBERTO CRIADO LÓPEZ" userId="S::alberto.crilop@educa.jcyl.es::66b51700-7e9c-4eec-9b02-06fa0453230b" providerId="AD" clId="Web-{F119DA39-D59E-4628-8CC7-C345E44A1B33}" dt="2021-02-06T10:33:44.346" v="6"/>
          <ac:picMkLst>
            <pc:docMk/>
            <pc:sldMk cId="204365415" sldId="346"/>
            <ac:picMk id="41" creationId="{B71949A2-C924-4443-A2CA-AC0A4780EB65}"/>
          </ac:picMkLst>
        </pc:picChg>
        <pc:picChg chg="del">
          <ac:chgData name="ALBERTO CRIADO LÓPEZ" userId="S::alberto.crilop@educa.jcyl.es::66b51700-7e9c-4eec-9b02-06fa0453230b" providerId="AD" clId="Web-{F119DA39-D59E-4628-8CC7-C345E44A1B33}" dt="2021-02-06T10:33:42.096" v="3"/>
          <ac:picMkLst>
            <pc:docMk/>
            <pc:sldMk cId="204365415" sldId="346"/>
            <ac:picMk id="43" creationId="{6048FE2A-087A-4EED-A632-3F19043F23C5}"/>
          </ac:picMkLst>
        </pc:picChg>
      </pc:sldChg>
    </pc:docChg>
  </pc:docChgLst>
  <pc:docChgLst>
    <pc:chgData name="PABLO AMO TUDANCA" userId="S::pamot@educa.jcyl.es::b9a89003-e8bc-424b-aa13-cb66c98783dc" providerId="AD" clId="Web-{D8F6BAB0-1042-447B-8B0B-C7F9D18D36C7}"/>
    <pc:docChg chg="addSld delSld modSld">
      <pc:chgData name="PABLO AMO TUDANCA" userId="S::pamot@educa.jcyl.es::b9a89003-e8bc-424b-aa13-cb66c98783dc" providerId="AD" clId="Web-{D8F6BAB0-1042-447B-8B0B-C7F9D18D36C7}" dt="2021-02-07T11:12:15.179" v="46" actId="14100"/>
      <pc:docMkLst>
        <pc:docMk/>
      </pc:docMkLst>
      <pc:sldChg chg="addSp delSp modSp">
        <pc:chgData name="PABLO AMO TUDANCA" userId="S::pamot@educa.jcyl.es::b9a89003-e8bc-424b-aa13-cb66c98783dc" providerId="AD" clId="Web-{D8F6BAB0-1042-447B-8B0B-C7F9D18D36C7}" dt="2021-02-07T11:12:04.773" v="43" actId="14100"/>
        <pc:sldMkLst>
          <pc:docMk/>
          <pc:sldMk cId="776252856" sldId="341"/>
        </pc:sldMkLst>
        <pc:picChg chg="add del mod">
          <ac:chgData name="PABLO AMO TUDANCA" userId="S::pamot@educa.jcyl.es::b9a89003-e8bc-424b-aa13-cb66c98783dc" providerId="AD" clId="Web-{D8F6BAB0-1042-447B-8B0B-C7F9D18D36C7}" dt="2021-02-07T11:08:35.330" v="35"/>
          <ac:picMkLst>
            <pc:docMk/>
            <pc:sldMk cId="776252856" sldId="341"/>
            <ac:picMk id="3" creationId="{FC131ED9-3037-4D2D-8FFE-C7CFEDDFF563}"/>
          </ac:picMkLst>
        </pc:picChg>
        <pc:picChg chg="add mod">
          <ac:chgData name="PABLO AMO TUDANCA" userId="S::pamot@educa.jcyl.es::b9a89003-e8bc-424b-aa13-cb66c98783dc" providerId="AD" clId="Web-{D8F6BAB0-1042-447B-8B0B-C7F9D18D36C7}" dt="2021-02-07T11:12:04.773" v="43" actId="14100"/>
          <ac:picMkLst>
            <pc:docMk/>
            <pc:sldMk cId="776252856" sldId="341"/>
            <ac:picMk id="4" creationId="{80EA41D7-779F-4A84-819F-D34C6C009A63}"/>
          </ac:picMkLst>
        </pc:picChg>
        <pc:picChg chg="add del mod">
          <ac:chgData name="PABLO AMO TUDANCA" userId="S::pamot@educa.jcyl.es::b9a89003-e8bc-424b-aa13-cb66c98783dc" providerId="AD" clId="Web-{D8F6BAB0-1042-447B-8B0B-C7F9D18D36C7}" dt="2021-02-07T11:11:56.148" v="40"/>
          <ac:picMkLst>
            <pc:docMk/>
            <pc:sldMk cId="776252856" sldId="341"/>
            <ac:picMk id="6" creationId="{8A9332E3-007E-483E-8C79-A18ADC030CDA}"/>
          </ac:picMkLst>
        </pc:picChg>
        <pc:picChg chg="del">
          <ac:chgData name="PABLO AMO TUDANCA" userId="S::pamot@educa.jcyl.es::b9a89003-e8bc-424b-aa13-cb66c98783dc" providerId="AD" clId="Web-{D8F6BAB0-1042-447B-8B0B-C7F9D18D36C7}" dt="2021-02-07T11:04:35.418" v="30"/>
          <ac:picMkLst>
            <pc:docMk/>
            <pc:sldMk cId="776252856" sldId="341"/>
            <ac:picMk id="9" creationId="{757BFFCA-825C-B441-9D39-95F71B4C12BE}"/>
          </ac:picMkLst>
        </pc:picChg>
      </pc:sldChg>
      <pc:sldChg chg="addSp delSp modSp">
        <pc:chgData name="PABLO AMO TUDANCA" userId="S::pamot@educa.jcyl.es::b9a89003-e8bc-424b-aa13-cb66c98783dc" providerId="AD" clId="Web-{D8F6BAB0-1042-447B-8B0B-C7F9D18D36C7}" dt="2021-02-07T11:04:19.761" v="29" actId="14100"/>
        <pc:sldMkLst>
          <pc:docMk/>
          <pc:sldMk cId="3213930583" sldId="342"/>
        </pc:sldMkLst>
        <pc:picChg chg="add mod">
          <ac:chgData name="PABLO AMO TUDANCA" userId="S::pamot@educa.jcyl.es::b9a89003-e8bc-424b-aa13-cb66c98783dc" providerId="AD" clId="Web-{D8F6BAB0-1042-447B-8B0B-C7F9D18D36C7}" dt="2021-02-07T11:04:19.761" v="29" actId="14100"/>
          <ac:picMkLst>
            <pc:docMk/>
            <pc:sldMk cId="3213930583" sldId="342"/>
            <ac:picMk id="3" creationId="{2B773B3D-80CA-40D0-A40B-9D05FA2DD334}"/>
          </ac:picMkLst>
        </pc:picChg>
        <pc:picChg chg="del">
          <ac:chgData name="PABLO AMO TUDANCA" userId="S::pamot@educa.jcyl.es::b9a89003-e8bc-424b-aa13-cb66c98783dc" providerId="AD" clId="Web-{D8F6BAB0-1042-447B-8B0B-C7F9D18D36C7}" dt="2021-02-07T11:00:25.100" v="25"/>
          <ac:picMkLst>
            <pc:docMk/>
            <pc:sldMk cId="3213930583" sldId="342"/>
            <ac:picMk id="9" creationId="{49851C4E-1124-7D4B-AADA-A2B8160E9900}"/>
          </ac:picMkLst>
        </pc:picChg>
      </pc:sldChg>
      <pc:sldChg chg="addSp delSp modSp add replId">
        <pc:chgData name="PABLO AMO TUDANCA" userId="S::pamot@educa.jcyl.es::b9a89003-e8bc-424b-aa13-cb66c98783dc" providerId="AD" clId="Web-{D8F6BAB0-1042-447B-8B0B-C7F9D18D36C7}" dt="2021-02-07T10:59:17.472" v="14" actId="14100"/>
        <pc:sldMkLst>
          <pc:docMk/>
          <pc:sldMk cId="233004688" sldId="347"/>
        </pc:sldMkLst>
        <pc:picChg chg="add del mod">
          <ac:chgData name="PABLO AMO TUDANCA" userId="S::pamot@educa.jcyl.es::b9a89003-e8bc-424b-aa13-cb66c98783dc" providerId="AD" clId="Web-{D8F6BAB0-1042-447B-8B0B-C7F9D18D36C7}" dt="2021-02-07T10:59:09.410" v="12"/>
          <ac:picMkLst>
            <pc:docMk/>
            <pc:sldMk cId="233004688" sldId="347"/>
            <ac:picMk id="3" creationId="{4C3D73A2-1DEA-4E63-91AB-B520569B816C}"/>
          </ac:picMkLst>
        </pc:picChg>
        <pc:picChg chg="add mod">
          <ac:chgData name="PABLO AMO TUDANCA" userId="S::pamot@educa.jcyl.es::b9a89003-e8bc-424b-aa13-cb66c98783dc" providerId="AD" clId="Web-{D8F6BAB0-1042-447B-8B0B-C7F9D18D36C7}" dt="2021-02-07T10:59:17.472" v="14" actId="14100"/>
          <ac:picMkLst>
            <pc:docMk/>
            <pc:sldMk cId="233004688" sldId="347"/>
            <ac:picMk id="4" creationId="{F528D36C-FDE9-4E39-A832-42F16DDE669C}"/>
          </ac:picMkLst>
        </pc:picChg>
        <pc:picChg chg="del">
          <ac:chgData name="PABLO AMO TUDANCA" userId="S::pamot@educa.jcyl.es::b9a89003-e8bc-424b-aa13-cb66c98783dc" providerId="AD" clId="Web-{D8F6BAB0-1042-447B-8B0B-C7F9D18D36C7}" dt="2021-02-07T10:58:20.518" v="1"/>
          <ac:picMkLst>
            <pc:docMk/>
            <pc:sldMk cId="233004688" sldId="347"/>
            <ac:picMk id="9" creationId="{49851C4E-1124-7D4B-AADA-A2B8160E9900}"/>
          </ac:picMkLst>
        </pc:picChg>
      </pc:sldChg>
      <pc:sldChg chg="delSp modSp add del replId">
        <pc:chgData name="PABLO AMO TUDANCA" userId="S::pamot@educa.jcyl.es::b9a89003-e8bc-424b-aa13-cb66c98783dc" providerId="AD" clId="Web-{D8F6BAB0-1042-447B-8B0B-C7F9D18D36C7}" dt="2021-02-07T11:00:15.896" v="24"/>
        <pc:sldMkLst>
          <pc:docMk/>
          <pc:sldMk cId="147413812" sldId="348"/>
        </pc:sldMkLst>
        <pc:picChg chg="mod">
          <ac:chgData name="PABLO AMO TUDANCA" userId="S::pamot@educa.jcyl.es::b9a89003-e8bc-424b-aa13-cb66c98783dc" providerId="AD" clId="Web-{D8F6BAB0-1042-447B-8B0B-C7F9D18D36C7}" dt="2021-02-07T10:59:24.519" v="16" actId="1076"/>
          <ac:picMkLst>
            <pc:docMk/>
            <pc:sldMk cId="147413812" sldId="348"/>
            <ac:picMk id="3" creationId="{4C3D73A2-1DEA-4E63-91AB-B520569B816C}"/>
          </ac:picMkLst>
        </pc:picChg>
        <pc:picChg chg="del">
          <ac:chgData name="PABLO AMO TUDANCA" userId="S::pamot@educa.jcyl.es::b9a89003-e8bc-424b-aa13-cb66c98783dc" providerId="AD" clId="Web-{D8F6BAB0-1042-447B-8B0B-C7F9D18D36C7}" dt="2021-02-07T10:59:21.035" v="15"/>
          <ac:picMkLst>
            <pc:docMk/>
            <pc:sldMk cId="147413812" sldId="348"/>
            <ac:picMk id="4" creationId="{F528D36C-FDE9-4E39-A832-42F16DDE669C}"/>
          </ac:picMkLst>
        </pc:picChg>
      </pc:sldChg>
      <pc:sldChg chg="addSp delSp modSp add replId">
        <pc:chgData name="PABLO AMO TUDANCA" userId="S::pamot@educa.jcyl.es::b9a89003-e8bc-424b-aa13-cb66c98783dc" providerId="AD" clId="Web-{D8F6BAB0-1042-447B-8B0B-C7F9D18D36C7}" dt="2021-02-07T11:00:13.036" v="23" actId="14100"/>
        <pc:sldMkLst>
          <pc:docMk/>
          <pc:sldMk cId="1711926994" sldId="349"/>
        </pc:sldMkLst>
        <pc:picChg chg="add mod">
          <ac:chgData name="PABLO AMO TUDANCA" userId="S::pamot@educa.jcyl.es::b9a89003-e8bc-424b-aa13-cb66c98783dc" providerId="AD" clId="Web-{D8F6BAB0-1042-447B-8B0B-C7F9D18D36C7}" dt="2021-02-07T11:00:13.036" v="23" actId="14100"/>
          <ac:picMkLst>
            <pc:docMk/>
            <pc:sldMk cId="1711926994" sldId="349"/>
            <ac:picMk id="3" creationId="{4B15F253-B07B-42C9-86D8-B0F9EA5FE772}"/>
          </ac:picMkLst>
        </pc:picChg>
        <pc:picChg chg="del">
          <ac:chgData name="PABLO AMO TUDANCA" userId="S::pamot@educa.jcyl.es::b9a89003-e8bc-424b-aa13-cb66c98783dc" providerId="AD" clId="Web-{D8F6BAB0-1042-447B-8B0B-C7F9D18D36C7}" dt="2021-02-07T11:00:09.771" v="22"/>
          <ac:picMkLst>
            <pc:docMk/>
            <pc:sldMk cId="1711926994" sldId="349"/>
            <ac:picMk id="4" creationId="{F528D36C-FDE9-4E39-A832-42F16DDE669C}"/>
          </ac:picMkLst>
        </pc:picChg>
      </pc:sldChg>
      <pc:sldChg chg="delSp modSp add replId">
        <pc:chgData name="PABLO AMO TUDANCA" userId="S::pamot@educa.jcyl.es::b9a89003-e8bc-424b-aa13-cb66c98783dc" providerId="AD" clId="Web-{D8F6BAB0-1042-447B-8B0B-C7F9D18D36C7}" dt="2021-02-07T11:12:15.179" v="46" actId="14100"/>
        <pc:sldMkLst>
          <pc:docMk/>
          <pc:sldMk cId="1697306424" sldId="350"/>
        </pc:sldMkLst>
        <pc:picChg chg="del">
          <ac:chgData name="PABLO AMO TUDANCA" userId="S::pamot@educa.jcyl.es::b9a89003-e8bc-424b-aa13-cb66c98783dc" providerId="AD" clId="Web-{D8F6BAB0-1042-447B-8B0B-C7F9D18D36C7}" dt="2021-02-07T11:12:08.101" v="44"/>
          <ac:picMkLst>
            <pc:docMk/>
            <pc:sldMk cId="1697306424" sldId="350"/>
            <ac:picMk id="4" creationId="{80EA41D7-779F-4A84-819F-D34C6C009A63}"/>
          </ac:picMkLst>
        </pc:picChg>
        <pc:picChg chg="mod">
          <ac:chgData name="PABLO AMO TUDANCA" userId="S::pamot@educa.jcyl.es::b9a89003-e8bc-424b-aa13-cb66c98783dc" providerId="AD" clId="Web-{D8F6BAB0-1042-447B-8B0B-C7F9D18D36C7}" dt="2021-02-07T11:12:15.179" v="46" actId="14100"/>
          <ac:picMkLst>
            <pc:docMk/>
            <pc:sldMk cId="1697306424" sldId="350"/>
            <ac:picMk id="6" creationId="{8A9332E3-007E-483E-8C79-A18ADC030CDA}"/>
          </ac:picMkLst>
        </pc:picChg>
      </pc:sldChg>
    </pc:docChg>
  </pc:docChgLst>
  <pc:docChgLst>
    <pc:chgData name="ALBERTO CRIADO LÓPEZ" userId="S::alberto.crilop@educa.jcyl.es::66b51700-7e9c-4eec-9b02-06fa0453230b" providerId="AD" clId="Web-{A4052BAA-4FF5-4DF6-96D3-CB8976FBD37D}"/>
    <pc:docChg chg="modSld">
      <pc:chgData name="ALBERTO CRIADO LÓPEZ" userId="S::alberto.crilop@educa.jcyl.es::66b51700-7e9c-4eec-9b02-06fa0453230b" providerId="AD" clId="Web-{A4052BAA-4FF5-4DF6-96D3-CB8976FBD37D}" dt="2021-02-04T20:36:11.904" v="0" actId="1076"/>
      <pc:docMkLst>
        <pc:docMk/>
      </pc:docMkLst>
      <pc:sldChg chg="modSp">
        <pc:chgData name="ALBERTO CRIADO LÓPEZ" userId="S::alberto.crilop@educa.jcyl.es::66b51700-7e9c-4eec-9b02-06fa0453230b" providerId="AD" clId="Web-{A4052BAA-4FF5-4DF6-96D3-CB8976FBD37D}" dt="2021-02-04T20:36:11.904" v="0" actId="1076"/>
        <pc:sldMkLst>
          <pc:docMk/>
          <pc:sldMk cId="1539114564" sldId="257"/>
        </pc:sldMkLst>
        <pc:picChg chg="mod">
          <ac:chgData name="ALBERTO CRIADO LÓPEZ" userId="S::alberto.crilop@educa.jcyl.es::66b51700-7e9c-4eec-9b02-06fa0453230b" providerId="AD" clId="Web-{A4052BAA-4FF5-4DF6-96D3-CB8976FBD37D}" dt="2021-02-04T20:36:11.904" v="0" actId="1076"/>
          <ac:picMkLst>
            <pc:docMk/>
            <pc:sldMk cId="1539114564" sldId="257"/>
            <ac:picMk id="13" creationId="{76DB21CA-A053-41EF-8F9C-D57DAC045575}"/>
          </ac:picMkLst>
        </pc:picChg>
      </pc:sldChg>
    </pc:docChg>
  </pc:docChgLst>
  <pc:docChgLst>
    <pc:chgData name="IGNACIO RUBEN RENEDO MARTIN" userId="995976a0-8e85-4a03-9e56-cde527db4cda" providerId="ADAL" clId="{DE0D36B9-3B9F-4893-8EA6-6C4B37754779}"/>
    <pc:docChg chg="undo custSel modSld">
      <pc:chgData name="IGNACIO RUBEN RENEDO MARTIN" userId="995976a0-8e85-4a03-9e56-cde527db4cda" providerId="ADAL" clId="{DE0D36B9-3B9F-4893-8EA6-6C4B37754779}" dt="2021-02-10T11:11:54.034" v="230" actId="1076"/>
      <pc:docMkLst>
        <pc:docMk/>
      </pc:docMkLst>
      <pc:sldChg chg="addSp delSp modSp mod">
        <pc:chgData name="IGNACIO RUBEN RENEDO MARTIN" userId="995976a0-8e85-4a03-9e56-cde527db4cda" providerId="ADAL" clId="{DE0D36B9-3B9F-4893-8EA6-6C4B37754779}" dt="2021-02-10T11:11:54.034" v="230" actId="1076"/>
        <pc:sldMkLst>
          <pc:docMk/>
          <pc:sldMk cId="1539114564" sldId="257"/>
        </pc:sldMkLst>
        <pc:spChg chg="add del mod ord">
          <ac:chgData name="IGNACIO RUBEN RENEDO MARTIN" userId="995976a0-8e85-4a03-9e56-cde527db4cda" providerId="ADAL" clId="{DE0D36B9-3B9F-4893-8EA6-6C4B37754779}" dt="2021-02-10T11:11:26.131" v="217" actId="478"/>
          <ac:spMkLst>
            <pc:docMk/>
            <pc:sldMk cId="1539114564" sldId="257"/>
            <ac:spMk id="2" creationId="{57E8CD1F-4DA9-444C-BFD0-26D2FFCEE8B3}"/>
          </ac:spMkLst>
        </pc:spChg>
        <pc:spChg chg="del">
          <ac:chgData name="IGNACIO RUBEN RENEDO MARTIN" userId="995976a0-8e85-4a03-9e56-cde527db4cda" providerId="ADAL" clId="{DE0D36B9-3B9F-4893-8EA6-6C4B37754779}" dt="2021-02-10T09:45:56.841" v="1" actId="478"/>
          <ac:spMkLst>
            <pc:docMk/>
            <pc:sldMk cId="1539114564" sldId="257"/>
            <ac:spMk id="22" creationId="{363C7FAE-1C6B-4623-AEDF-CA49EC807420}"/>
          </ac:spMkLst>
        </pc:spChg>
        <pc:spChg chg="del mod">
          <ac:chgData name="IGNACIO RUBEN RENEDO MARTIN" userId="995976a0-8e85-4a03-9e56-cde527db4cda" providerId="ADAL" clId="{DE0D36B9-3B9F-4893-8EA6-6C4B37754779}" dt="2021-02-10T11:11:26.131" v="217" actId="478"/>
          <ac:spMkLst>
            <pc:docMk/>
            <pc:sldMk cId="1539114564" sldId="257"/>
            <ac:spMk id="23" creationId="{D3572C73-62B0-48C5-8A6A-3A9915E4CD00}"/>
          </ac:spMkLst>
        </pc:spChg>
        <pc:spChg chg="mod">
          <ac:chgData name="IGNACIO RUBEN RENEDO MARTIN" userId="995976a0-8e85-4a03-9e56-cde527db4cda" providerId="ADAL" clId="{DE0D36B9-3B9F-4893-8EA6-6C4B37754779}" dt="2021-02-10T09:46:51.639" v="42" actId="1036"/>
          <ac:spMkLst>
            <pc:docMk/>
            <pc:sldMk cId="1539114564" sldId="257"/>
            <ac:spMk id="24" creationId="{E5C45079-B5DF-4791-9AA6-E348CF437BEE}"/>
          </ac:spMkLst>
        </pc:spChg>
        <pc:spChg chg="add mod">
          <ac:chgData name="IGNACIO RUBEN RENEDO MARTIN" userId="995976a0-8e85-4a03-9e56-cde527db4cda" providerId="ADAL" clId="{DE0D36B9-3B9F-4893-8EA6-6C4B37754779}" dt="2021-02-10T09:46:51.639" v="42" actId="1036"/>
          <ac:spMkLst>
            <pc:docMk/>
            <pc:sldMk cId="1539114564" sldId="257"/>
            <ac:spMk id="45" creationId="{3E1B5D05-E10D-426A-AC15-773F66C8C290}"/>
          </ac:spMkLst>
        </pc:spChg>
        <pc:spChg chg="add del mod">
          <ac:chgData name="IGNACIO RUBEN RENEDO MARTIN" userId="995976a0-8e85-4a03-9e56-cde527db4cda" providerId="ADAL" clId="{DE0D36B9-3B9F-4893-8EA6-6C4B37754779}" dt="2021-02-10T11:11:26.131" v="217" actId="478"/>
          <ac:spMkLst>
            <pc:docMk/>
            <pc:sldMk cId="1539114564" sldId="257"/>
            <ac:spMk id="46" creationId="{857896C0-834D-42EF-A3C3-F7194D27E9EA}"/>
          </ac:spMkLst>
        </pc:spChg>
        <pc:spChg chg="add del mod">
          <ac:chgData name="IGNACIO RUBEN RENEDO MARTIN" userId="995976a0-8e85-4a03-9e56-cde527db4cda" providerId="ADAL" clId="{DE0D36B9-3B9F-4893-8EA6-6C4B37754779}" dt="2021-02-10T11:11:26.131" v="217" actId="478"/>
          <ac:spMkLst>
            <pc:docMk/>
            <pc:sldMk cId="1539114564" sldId="257"/>
            <ac:spMk id="47" creationId="{8F114AEA-88BA-43A2-BC84-BE7C68791F77}"/>
          </ac:spMkLst>
        </pc:spChg>
        <pc:spChg chg="add mod">
          <ac:chgData name="IGNACIO RUBEN RENEDO MARTIN" userId="995976a0-8e85-4a03-9e56-cde527db4cda" providerId="ADAL" clId="{DE0D36B9-3B9F-4893-8EA6-6C4B37754779}" dt="2021-02-10T11:11:27.250" v="218"/>
          <ac:spMkLst>
            <pc:docMk/>
            <pc:sldMk cId="1539114564" sldId="257"/>
            <ac:spMk id="48" creationId="{7D64DC73-2F3D-44E2-B32B-8D0DDB4886E4}"/>
          </ac:spMkLst>
        </pc:spChg>
        <pc:spChg chg="add mod">
          <ac:chgData name="IGNACIO RUBEN RENEDO MARTIN" userId="995976a0-8e85-4a03-9e56-cde527db4cda" providerId="ADAL" clId="{DE0D36B9-3B9F-4893-8EA6-6C4B37754779}" dt="2021-02-10T11:11:27.250" v="218"/>
          <ac:spMkLst>
            <pc:docMk/>
            <pc:sldMk cId="1539114564" sldId="257"/>
            <ac:spMk id="49" creationId="{2BE80F71-640D-4686-B589-D8A75D450025}"/>
          </ac:spMkLst>
        </pc:spChg>
        <pc:spChg chg="add mod">
          <ac:chgData name="IGNACIO RUBEN RENEDO MARTIN" userId="995976a0-8e85-4a03-9e56-cde527db4cda" providerId="ADAL" clId="{DE0D36B9-3B9F-4893-8EA6-6C4B37754779}" dt="2021-02-10T11:11:47.569" v="229" actId="14100"/>
          <ac:spMkLst>
            <pc:docMk/>
            <pc:sldMk cId="1539114564" sldId="257"/>
            <ac:spMk id="50" creationId="{3EE1882F-4F4E-4585-ACF2-340FF42908A0}"/>
          </ac:spMkLst>
        </pc:spChg>
        <pc:spChg chg="add mod">
          <ac:chgData name="IGNACIO RUBEN RENEDO MARTIN" userId="995976a0-8e85-4a03-9e56-cde527db4cda" providerId="ADAL" clId="{DE0D36B9-3B9F-4893-8EA6-6C4B37754779}" dt="2021-02-10T11:11:54.034" v="230" actId="1076"/>
          <ac:spMkLst>
            <pc:docMk/>
            <pc:sldMk cId="1539114564" sldId="257"/>
            <ac:spMk id="51" creationId="{96644D73-0ADC-4E62-98C1-981CFF9B46B8}"/>
          </ac:spMkLst>
        </pc:spChg>
        <pc:picChg chg="del">
          <ac:chgData name="IGNACIO RUBEN RENEDO MARTIN" userId="995976a0-8e85-4a03-9e56-cde527db4cda" providerId="ADAL" clId="{DE0D36B9-3B9F-4893-8EA6-6C4B37754779}" dt="2021-02-10T09:45:53.770" v="0" actId="478"/>
          <ac:picMkLst>
            <pc:docMk/>
            <pc:sldMk cId="1539114564" sldId="257"/>
            <ac:picMk id="20" creationId="{A825E2D2-37BA-4235-9980-62CEE1C08EDC}"/>
          </ac:picMkLst>
        </pc:picChg>
        <pc:cxnChg chg="mod">
          <ac:chgData name="IGNACIO RUBEN RENEDO MARTIN" userId="995976a0-8e85-4a03-9e56-cde527db4cda" providerId="ADAL" clId="{DE0D36B9-3B9F-4893-8EA6-6C4B37754779}" dt="2021-02-10T09:46:51.639" v="42" actId="1036"/>
          <ac:cxnSpMkLst>
            <pc:docMk/>
            <pc:sldMk cId="1539114564" sldId="257"/>
            <ac:cxnSpMk id="25" creationId="{5B6045A2-BC1F-4567-B82A-D921A804D987}"/>
          </ac:cxnSpMkLst>
        </pc:cxnChg>
      </pc:sldChg>
      <pc:sldChg chg="addSp delSp modSp mod">
        <pc:chgData name="IGNACIO RUBEN RENEDO MARTIN" userId="995976a0-8e85-4a03-9e56-cde527db4cda" providerId="ADAL" clId="{DE0D36B9-3B9F-4893-8EA6-6C4B37754779}" dt="2021-02-10T09:55:31.801" v="88" actId="14100"/>
        <pc:sldMkLst>
          <pc:docMk/>
          <pc:sldMk cId="1054237001" sldId="286"/>
        </pc:sldMkLst>
        <pc:spChg chg="del">
          <ac:chgData name="IGNACIO RUBEN RENEDO MARTIN" userId="995976a0-8e85-4a03-9e56-cde527db4cda" providerId="ADAL" clId="{DE0D36B9-3B9F-4893-8EA6-6C4B37754779}" dt="2021-02-10T09:52:17.191" v="49" actId="478"/>
          <ac:spMkLst>
            <pc:docMk/>
            <pc:sldMk cId="1054237001" sldId="286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DE0D36B9-3B9F-4893-8EA6-6C4B37754779}" dt="2021-02-10T09:55:31.801" v="88" actId="14100"/>
          <ac:spMkLst>
            <pc:docMk/>
            <pc:sldMk cId="1054237001" sldId="286"/>
            <ac:spMk id="41" creationId="{2654A324-58B4-4693-9087-A696178B8C3B}"/>
          </ac:spMkLst>
        </pc:spChg>
        <pc:spChg chg="add mod">
          <ac:chgData name="IGNACIO RUBEN RENEDO MARTIN" userId="995976a0-8e85-4a03-9e56-cde527db4cda" providerId="ADAL" clId="{DE0D36B9-3B9F-4893-8EA6-6C4B37754779}" dt="2021-02-10T09:55:04.206" v="80" actId="14100"/>
          <ac:spMkLst>
            <pc:docMk/>
            <pc:sldMk cId="1054237001" sldId="286"/>
            <ac:spMk id="42" creationId="{FF781023-E471-4A86-8D3D-B2971C2DB9EA}"/>
          </ac:spMkLst>
        </pc:spChg>
        <pc:picChg chg="mod">
          <ac:chgData name="IGNACIO RUBEN RENEDO MARTIN" userId="995976a0-8e85-4a03-9e56-cde527db4cda" providerId="ADAL" clId="{DE0D36B9-3B9F-4893-8EA6-6C4B37754779}" dt="2021-02-10T09:52:22.285" v="50" actId="1076"/>
          <ac:picMkLst>
            <pc:docMk/>
            <pc:sldMk cId="1054237001" sldId="286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DE0D36B9-3B9F-4893-8EA6-6C4B37754779}" dt="2021-02-10T09:52:17.191" v="49" actId="478"/>
          <ac:picMkLst>
            <pc:docMk/>
            <pc:sldMk cId="1054237001" sldId="286"/>
            <ac:picMk id="14" creationId="{48BE30E0-E3B6-4857-ADD0-3894DA07F716}"/>
          </ac:picMkLst>
        </pc:picChg>
      </pc:sldChg>
      <pc:sldChg chg="addSp delSp modSp mod">
        <pc:chgData name="IGNACIO RUBEN RENEDO MARTIN" userId="995976a0-8e85-4a03-9e56-cde527db4cda" providerId="ADAL" clId="{DE0D36B9-3B9F-4893-8EA6-6C4B37754779}" dt="2021-02-10T09:59:13.905" v="104"/>
        <pc:sldMkLst>
          <pc:docMk/>
          <pc:sldMk cId="1573464518" sldId="289"/>
        </pc:sldMkLst>
        <pc:spChg chg="del">
          <ac:chgData name="IGNACIO RUBEN RENEDO MARTIN" userId="995976a0-8e85-4a03-9e56-cde527db4cda" providerId="ADAL" clId="{DE0D36B9-3B9F-4893-8EA6-6C4B37754779}" dt="2021-02-10T09:59:12.180" v="102" actId="478"/>
          <ac:spMkLst>
            <pc:docMk/>
            <pc:sldMk cId="1573464518" sldId="289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DE0D36B9-3B9F-4893-8EA6-6C4B37754779}" dt="2021-02-10T09:59:13.905" v="104"/>
          <ac:spMkLst>
            <pc:docMk/>
            <pc:sldMk cId="1573464518" sldId="289"/>
            <ac:spMk id="41" creationId="{9D820CB0-9970-4111-98AF-62B2EB7DA5F5}"/>
          </ac:spMkLst>
        </pc:spChg>
        <pc:spChg chg="add mod">
          <ac:chgData name="IGNACIO RUBEN RENEDO MARTIN" userId="995976a0-8e85-4a03-9e56-cde527db4cda" providerId="ADAL" clId="{DE0D36B9-3B9F-4893-8EA6-6C4B37754779}" dt="2021-02-10T09:59:13.905" v="104"/>
          <ac:spMkLst>
            <pc:docMk/>
            <pc:sldMk cId="1573464518" sldId="289"/>
            <ac:spMk id="42" creationId="{0E333AE9-3020-4E6D-A220-4C5FD4558AB8}"/>
          </ac:spMkLst>
        </pc:spChg>
        <pc:picChg chg="del">
          <ac:chgData name="IGNACIO RUBEN RENEDO MARTIN" userId="995976a0-8e85-4a03-9e56-cde527db4cda" providerId="ADAL" clId="{DE0D36B9-3B9F-4893-8EA6-6C4B37754779}" dt="2021-02-10T09:59:12.742" v="103" actId="478"/>
          <ac:picMkLst>
            <pc:docMk/>
            <pc:sldMk cId="1573464518" sldId="289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DE0D36B9-3B9F-4893-8EA6-6C4B37754779}" dt="2021-02-10T09:59:10.524" v="101" actId="478"/>
          <ac:picMkLst>
            <pc:docMk/>
            <pc:sldMk cId="1573464518" sldId="289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DE0D36B9-3B9F-4893-8EA6-6C4B37754779}" dt="2021-02-10T09:59:13.905" v="104"/>
          <ac:picMkLst>
            <pc:docMk/>
            <pc:sldMk cId="1573464518" sldId="289"/>
            <ac:picMk id="43" creationId="{83FBFD6D-06AC-4BD1-8A38-46EEEBA0A387}"/>
          </ac:picMkLst>
        </pc:picChg>
      </pc:sldChg>
      <pc:sldChg chg="addSp delSp modSp mod">
        <pc:chgData name="IGNACIO RUBEN RENEDO MARTIN" userId="995976a0-8e85-4a03-9e56-cde527db4cda" providerId="ADAL" clId="{DE0D36B9-3B9F-4893-8EA6-6C4B37754779}" dt="2021-02-10T09:59:39.671" v="116"/>
        <pc:sldMkLst>
          <pc:docMk/>
          <pc:sldMk cId="3746947963" sldId="291"/>
        </pc:sldMkLst>
        <pc:spChg chg="del">
          <ac:chgData name="IGNACIO RUBEN RENEDO MARTIN" userId="995976a0-8e85-4a03-9e56-cde527db4cda" providerId="ADAL" clId="{DE0D36B9-3B9F-4893-8EA6-6C4B37754779}" dt="2021-02-10T09:59:37.756" v="114" actId="478"/>
          <ac:spMkLst>
            <pc:docMk/>
            <pc:sldMk cId="3746947963" sldId="291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DE0D36B9-3B9F-4893-8EA6-6C4B37754779}" dt="2021-02-10T09:59:39.671" v="116"/>
          <ac:spMkLst>
            <pc:docMk/>
            <pc:sldMk cId="3746947963" sldId="291"/>
            <ac:spMk id="43" creationId="{C253E1D3-5F9B-4C35-922B-7DCA34A7F80B}"/>
          </ac:spMkLst>
        </pc:spChg>
        <pc:spChg chg="add mod">
          <ac:chgData name="IGNACIO RUBEN RENEDO MARTIN" userId="995976a0-8e85-4a03-9e56-cde527db4cda" providerId="ADAL" clId="{DE0D36B9-3B9F-4893-8EA6-6C4B37754779}" dt="2021-02-10T09:59:39.671" v="116"/>
          <ac:spMkLst>
            <pc:docMk/>
            <pc:sldMk cId="3746947963" sldId="291"/>
            <ac:spMk id="44" creationId="{666BD9E5-ABEC-4A08-AAEE-37ACD486282D}"/>
          </ac:spMkLst>
        </pc:spChg>
        <pc:picChg chg="del">
          <ac:chgData name="IGNACIO RUBEN RENEDO MARTIN" userId="995976a0-8e85-4a03-9e56-cde527db4cda" providerId="ADAL" clId="{DE0D36B9-3B9F-4893-8EA6-6C4B37754779}" dt="2021-02-10T09:59:38.352" v="115" actId="478"/>
          <ac:picMkLst>
            <pc:docMk/>
            <pc:sldMk cId="3746947963" sldId="291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DE0D36B9-3B9F-4893-8EA6-6C4B37754779}" dt="2021-02-10T09:59:36.012" v="113" actId="478"/>
          <ac:picMkLst>
            <pc:docMk/>
            <pc:sldMk cId="3746947963" sldId="291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DE0D36B9-3B9F-4893-8EA6-6C4B37754779}" dt="2021-02-10T09:59:39.671" v="116"/>
          <ac:picMkLst>
            <pc:docMk/>
            <pc:sldMk cId="3746947963" sldId="291"/>
            <ac:picMk id="45" creationId="{A16ADD4C-2E1E-4B42-8343-52BFE137FC79}"/>
          </ac:picMkLst>
        </pc:picChg>
      </pc:sldChg>
      <pc:sldChg chg="addSp delSp modSp mod">
        <pc:chgData name="IGNACIO RUBEN RENEDO MARTIN" userId="995976a0-8e85-4a03-9e56-cde527db4cda" providerId="ADAL" clId="{DE0D36B9-3B9F-4893-8EA6-6C4B37754779}" dt="2021-02-10T09:59:51.592" v="120"/>
        <pc:sldMkLst>
          <pc:docMk/>
          <pc:sldMk cId="1669985344" sldId="292"/>
        </pc:sldMkLst>
        <pc:spChg chg="del">
          <ac:chgData name="IGNACIO RUBEN RENEDO MARTIN" userId="995976a0-8e85-4a03-9e56-cde527db4cda" providerId="ADAL" clId="{DE0D36B9-3B9F-4893-8EA6-6C4B37754779}" dt="2021-02-10T09:59:47.478" v="117" actId="478"/>
          <ac:spMkLst>
            <pc:docMk/>
            <pc:sldMk cId="1669985344" sldId="292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DE0D36B9-3B9F-4893-8EA6-6C4B37754779}" dt="2021-02-10T09:59:51.592" v="120"/>
          <ac:spMkLst>
            <pc:docMk/>
            <pc:sldMk cId="1669985344" sldId="292"/>
            <ac:spMk id="57" creationId="{F397C95D-C843-40CA-B44B-3ACAFD72EA9D}"/>
          </ac:spMkLst>
        </pc:spChg>
        <pc:spChg chg="add mod">
          <ac:chgData name="IGNACIO RUBEN RENEDO MARTIN" userId="995976a0-8e85-4a03-9e56-cde527db4cda" providerId="ADAL" clId="{DE0D36B9-3B9F-4893-8EA6-6C4B37754779}" dt="2021-02-10T09:59:51.592" v="120"/>
          <ac:spMkLst>
            <pc:docMk/>
            <pc:sldMk cId="1669985344" sldId="292"/>
            <ac:spMk id="60" creationId="{A0036F10-BEF0-4704-9DB9-55FA6E5C944A}"/>
          </ac:spMkLst>
        </pc:spChg>
        <pc:picChg chg="del">
          <ac:chgData name="IGNACIO RUBEN RENEDO MARTIN" userId="995976a0-8e85-4a03-9e56-cde527db4cda" providerId="ADAL" clId="{DE0D36B9-3B9F-4893-8EA6-6C4B37754779}" dt="2021-02-10T09:59:48.923" v="118" actId="478"/>
          <ac:picMkLst>
            <pc:docMk/>
            <pc:sldMk cId="1669985344" sldId="292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DE0D36B9-3B9F-4893-8EA6-6C4B37754779}" dt="2021-02-10T09:59:50.160" v="119" actId="478"/>
          <ac:picMkLst>
            <pc:docMk/>
            <pc:sldMk cId="1669985344" sldId="292"/>
            <ac:picMk id="56" creationId="{4DE15155-6927-5643-9B40-F1FA82E0E038}"/>
          </ac:picMkLst>
        </pc:picChg>
        <pc:picChg chg="add mod">
          <ac:chgData name="IGNACIO RUBEN RENEDO MARTIN" userId="995976a0-8e85-4a03-9e56-cde527db4cda" providerId="ADAL" clId="{DE0D36B9-3B9F-4893-8EA6-6C4B37754779}" dt="2021-02-10T09:59:51.592" v="120"/>
          <ac:picMkLst>
            <pc:docMk/>
            <pc:sldMk cId="1669985344" sldId="292"/>
            <ac:picMk id="64" creationId="{EF4FC251-B22E-4545-B66C-CD472C879669}"/>
          </ac:picMkLst>
        </pc:picChg>
      </pc:sldChg>
      <pc:sldChg chg="addSp delSp modSp mod addAnim delAnim">
        <pc:chgData name="IGNACIO RUBEN RENEDO MARTIN" userId="995976a0-8e85-4a03-9e56-cde527db4cda" providerId="ADAL" clId="{DE0D36B9-3B9F-4893-8EA6-6C4B37754779}" dt="2021-02-10T10:13:18.696" v="208"/>
        <pc:sldMkLst>
          <pc:docMk/>
          <pc:sldMk cId="1208478963" sldId="294"/>
        </pc:sldMkLst>
        <pc:spChg chg="add del mod">
          <ac:chgData name="IGNACIO RUBEN RENEDO MARTIN" userId="995976a0-8e85-4a03-9e56-cde527db4cda" providerId="ADAL" clId="{DE0D36B9-3B9F-4893-8EA6-6C4B37754779}" dt="2021-02-10T10:13:15.043" v="206" actId="478"/>
          <ac:spMkLst>
            <pc:docMk/>
            <pc:sldMk cId="1208478963" sldId="294"/>
            <ac:spMk id="3" creationId="{0BAED5ED-CBDA-4B77-A529-13ACE6E0A804}"/>
          </ac:spMkLst>
        </pc:spChg>
        <pc:spChg chg="del mod">
          <ac:chgData name="IGNACIO RUBEN RENEDO MARTIN" userId="995976a0-8e85-4a03-9e56-cde527db4cda" providerId="ADAL" clId="{DE0D36B9-3B9F-4893-8EA6-6C4B37754779}" dt="2021-02-10T10:13:12.830" v="204" actId="478"/>
          <ac:spMkLst>
            <pc:docMk/>
            <pc:sldMk cId="1208478963" sldId="294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DE0D36B9-3B9F-4893-8EA6-6C4B37754779}" dt="2021-02-10T10:13:18.696" v="208"/>
          <ac:spMkLst>
            <pc:docMk/>
            <pc:sldMk cId="1208478963" sldId="294"/>
            <ac:spMk id="43" creationId="{2EA19386-9AA5-4E2C-9622-41D6D424F240}"/>
          </ac:spMkLst>
        </pc:spChg>
        <pc:spChg chg="add mod">
          <ac:chgData name="IGNACIO RUBEN RENEDO MARTIN" userId="995976a0-8e85-4a03-9e56-cde527db4cda" providerId="ADAL" clId="{DE0D36B9-3B9F-4893-8EA6-6C4B37754779}" dt="2021-02-10T10:13:18.696" v="208"/>
          <ac:spMkLst>
            <pc:docMk/>
            <pc:sldMk cId="1208478963" sldId="294"/>
            <ac:spMk id="44" creationId="{D01602EA-AA9D-49BB-B4FE-5663B8A5DCBC}"/>
          </ac:spMkLst>
        </pc:spChg>
        <pc:spChg chg="add del">
          <ac:chgData name="IGNACIO RUBEN RENEDO MARTIN" userId="995976a0-8e85-4a03-9e56-cde527db4cda" providerId="ADAL" clId="{DE0D36B9-3B9F-4893-8EA6-6C4B37754779}" dt="2021-02-10T10:13:15.043" v="206" actId="478"/>
          <ac:spMkLst>
            <pc:docMk/>
            <pc:sldMk cId="1208478963" sldId="294"/>
            <ac:spMk id="597" creationId="{00000000-0000-0000-0000-000000000000}"/>
          </ac:spMkLst>
        </pc:spChg>
        <pc:picChg chg="del">
          <ac:chgData name="IGNACIO RUBEN RENEDO MARTIN" userId="995976a0-8e85-4a03-9e56-cde527db4cda" providerId="ADAL" clId="{DE0D36B9-3B9F-4893-8EA6-6C4B37754779}" dt="2021-02-10T10:13:17.325" v="207" actId="478"/>
          <ac:picMkLst>
            <pc:docMk/>
            <pc:sldMk cId="1208478963" sldId="294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DE0D36B9-3B9F-4893-8EA6-6C4B37754779}" dt="2021-02-10T10:13:10.448" v="202" actId="478"/>
          <ac:picMkLst>
            <pc:docMk/>
            <pc:sldMk cId="1208478963" sldId="294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DE0D36B9-3B9F-4893-8EA6-6C4B37754779}" dt="2021-02-10T10:13:18.696" v="208"/>
          <ac:picMkLst>
            <pc:docMk/>
            <pc:sldMk cId="1208478963" sldId="294"/>
            <ac:picMk id="45" creationId="{843B88BB-0071-4F9A-BDB7-1CBBA8D92B6B}"/>
          </ac:picMkLst>
        </pc:picChg>
      </pc:sldChg>
      <pc:sldChg chg="addSp delSp modSp mod">
        <pc:chgData name="IGNACIO RUBEN RENEDO MARTIN" userId="995976a0-8e85-4a03-9e56-cde527db4cda" providerId="ADAL" clId="{DE0D36B9-3B9F-4893-8EA6-6C4B37754779}" dt="2021-02-10T10:02:08.625" v="168"/>
        <pc:sldMkLst>
          <pc:docMk/>
          <pc:sldMk cId="147539691" sldId="296"/>
        </pc:sldMkLst>
        <pc:spChg chg="del">
          <ac:chgData name="IGNACIO RUBEN RENEDO MARTIN" userId="995976a0-8e85-4a03-9e56-cde527db4cda" providerId="ADAL" clId="{DE0D36B9-3B9F-4893-8EA6-6C4B37754779}" dt="2021-02-10T10:02:06.849" v="166" actId="478"/>
          <ac:spMkLst>
            <pc:docMk/>
            <pc:sldMk cId="147539691" sldId="296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DE0D36B9-3B9F-4893-8EA6-6C4B37754779}" dt="2021-02-10T10:02:08.625" v="168"/>
          <ac:spMkLst>
            <pc:docMk/>
            <pc:sldMk cId="147539691" sldId="296"/>
            <ac:spMk id="43" creationId="{8C386BFA-83BB-43D5-A6F7-C86069A61841}"/>
          </ac:spMkLst>
        </pc:spChg>
        <pc:spChg chg="add mod">
          <ac:chgData name="IGNACIO RUBEN RENEDO MARTIN" userId="995976a0-8e85-4a03-9e56-cde527db4cda" providerId="ADAL" clId="{DE0D36B9-3B9F-4893-8EA6-6C4B37754779}" dt="2021-02-10T10:02:08.625" v="168"/>
          <ac:spMkLst>
            <pc:docMk/>
            <pc:sldMk cId="147539691" sldId="296"/>
            <ac:spMk id="44" creationId="{DF0E66A6-0D7A-402E-A23F-6605FB275E2A}"/>
          </ac:spMkLst>
        </pc:spChg>
        <pc:picChg chg="del">
          <ac:chgData name="IGNACIO RUBEN RENEDO MARTIN" userId="995976a0-8e85-4a03-9e56-cde527db4cda" providerId="ADAL" clId="{DE0D36B9-3B9F-4893-8EA6-6C4B37754779}" dt="2021-02-10T10:02:07.502" v="167" actId="478"/>
          <ac:picMkLst>
            <pc:docMk/>
            <pc:sldMk cId="147539691" sldId="296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DE0D36B9-3B9F-4893-8EA6-6C4B37754779}" dt="2021-02-10T10:02:05.706" v="165" actId="478"/>
          <ac:picMkLst>
            <pc:docMk/>
            <pc:sldMk cId="147539691" sldId="296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DE0D36B9-3B9F-4893-8EA6-6C4B37754779}" dt="2021-02-10T10:02:08.625" v="168"/>
          <ac:picMkLst>
            <pc:docMk/>
            <pc:sldMk cId="147539691" sldId="296"/>
            <ac:picMk id="45" creationId="{283A2D03-2854-49CA-B288-609EC14B65AA}"/>
          </ac:picMkLst>
        </pc:picChg>
      </pc:sldChg>
      <pc:sldChg chg="addSp delSp modSp mod">
        <pc:chgData name="IGNACIO RUBEN RENEDO MARTIN" userId="995976a0-8e85-4a03-9e56-cde527db4cda" providerId="ADAL" clId="{DE0D36B9-3B9F-4893-8EA6-6C4B37754779}" dt="2021-02-10T09:59:31.695" v="112"/>
        <pc:sldMkLst>
          <pc:docMk/>
          <pc:sldMk cId="2242635034" sldId="303"/>
        </pc:sldMkLst>
        <pc:spChg chg="del">
          <ac:chgData name="IGNACIO RUBEN RENEDO MARTIN" userId="995976a0-8e85-4a03-9e56-cde527db4cda" providerId="ADAL" clId="{DE0D36B9-3B9F-4893-8EA6-6C4B37754779}" dt="2021-02-10T09:59:29.941" v="110" actId="478"/>
          <ac:spMkLst>
            <pc:docMk/>
            <pc:sldMk cId="2242635034" sldId="303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DE0D36B9-3B9F-4893-8EA6-6C4B37754779}" dt="2021-02-10T09:59:31.695" v="112"/>
          <ac:spMkLst>
            <pc:docMk/>
            <pc:sldMk cId="2242635034" sldId="303"/>
            <ac:spMk id="60" creationId="{F5638D7A-05F1-42BA-8BA1-B28E8C3B4E29}"/>
          </ac:spMkLst>
        </pc:spChg>
        <pc:spChg chg="add mod">
          <ac:chgData name="IGNACIO RUBEN RENEDO MARTIN" userId="995976a0-8e85-4a03-9e56-cde527db4cda" providerId="ADAL" clId="{DE0D36B9-3B9F-4893-8EA6-6C4B37754779}" dt="2021-02-10T09:59:31.695" v="112"/>
          <ac:spMkLst>
            <pc:docMk/>
            <pc:sldMk cId="2242635034" sldId="303"/>
            <ac:spMk id="62" creationId="{EE6E41D4-8F6C-491F-BED9-885BF1253DD2}"/>
          </ac:spMkLst>
        </pc:spChg>
        <pc:picChg chg="del">
          <ac:chgData name="IGNACIO RUBEN RENEDO MARTIN" userId="995976a0-8e85-4a03-9e56-cde527db4cda" providerId="ADAL" clId="{DE0D36B9-3B9F-4893-8EA6-6C4B37754779}" dt="2021-02-10T09:59:30.471" v="111" actId="478"/>
          <ac:picMkLst>
            <pc:docMk/>
            <pc:sldMk cId="2242635034" sldId="303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DE0D36B9-3B9F-4893-8EA6-6C4B37754779}" dt="2021-02-10T09:59:27.930" v="109" actId="478"/>
          <ac:picMkLst>
            <pc:docMk/>
            <pc:sldMk cId="2242635034" sldId="303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DE0D36B9-3B9F-4893-8EA6-6C4B37754779}" dt="2021-02-10T09:59:31.695" v="112"/>
          <ac:picMkLst>
            <pc:docMk/>
            <pc:sldMk cId="2242635034" sldId="303"/>
            <ac:picMk id="64" creationId="{DFADAAF8-48B9-42CB-8095-ACC96CFD642A}"/>
          </ac:picMkLst>
        </pc:picChg>
      </pc:sldChg>
      <pc:sldChg chg="addSp delSp modSp mod delCm modCm">
        <pc:chgData name="IGNACIO RUBEN RENEDO MARTIN" userId="995976a0-8e85-4a03-9e56-cde527db4cda" providerId="ADAL" clId="{DE0D36B9-3B9F-4893-8EA6-6C4B37754779}" dt="2021-02-10T10:13:35.763" v="214"/>
        <pc:sldMkLst>
          <pc:docMk/>
          <pc:sldMk cId="3430875401" sldId="306"/>
        </pc:sldMkLst>
        <pc:spChg chg="del">
          <ac:chgData name="IGNACIO RUBEN RENEDO MARTIN" userId="995976a0-8e85-4a03-9e56-cde527db4cda" providerId="ADAL" clId="{DE0D36B9-3B9F-4893-8EA6-6C4B37754779}" dt="2021-02-10T10:13:34.638" v="213" actId="478"/>
          <ac:spMkLst>
            <pc:docMk/>
            <pc:sldMk cId="3430875401" sldId="306"/>
            <ac:spMk id="22" creationId="{363C7FAE-1C6B-4623-AEDF-CA49EC807420}"/>
          </ac:spMkLst>
        </pc:spChg>
        <pc:spChg chg="add mod">
          <ac:chgData name="IGNACIO RUBEN RENEDO MARTIN" userId="995976a0-8e85-4a03-9e56-cde527db4cda" providerId="ADAL" clId="{DE0D36B9-3B9F-4893-8EA6-6C4B37754779}" dt="2021-02-10T10:13:35.763" v="214"/>
          <ac:spMkLst>
            <pc:docMk/>
            <pc:sldMk cId="3430875401" sldId="306"/>
            <ac:spMk id="47" creationId="{BFF75309-A27A-4E13-B61E-320473E0D133}"/>
          </ac:spMkLst>
        </pc:spChg>
        <pc:spChg chg="add mod">
          <ac:chgData name="IGNACIO RUBEN RENEDO MARTIN" userId="995976a0-8e85-4a03-9e56-cde527db4cda" providerId="ADAL" clId="{DE0D36B9-3B9F-4893-8EA6-6C4B37754779}" dt="2021-02-10T10:13:35.763" v="214"/>
          <ac:spMkLst>
            <pc:docMk/>
            <pc:sldMk cId="3430875401" sldId="306"/>
            <ac:spMk id="48" creationId="{61A28F66-43E0-4744-ADC1-EB96B5F94DF3}"/>
          </ac:spMkLst>
        </pc:spChg>
        <pc:picChg chg="del">
          <ac:chgData name="IGNACIO RUBEN RENEDO MARTIN" userId="995976a0-8e85-4a03-9e56-cde527db4cda" providerId="ADAL" clId="{DE0D36B9-3B9F-4893-8EA6-6C4B37754779}" dt="2021-02-10T10:13:23.307" v="209" actId="478"/>
          <ac:picMkLst>
            <pc:docMk/>
            <pc:sldMk cId="3430875401" sldId="306"/>
            <ac:picMk id="20" creationId="{A825E2D2-37BA-4235-9980-62CEE1C08EDC}"/>
          </ac:picMkLst>
        </pc:picChg>
        <pc:picChg chg="del">
          <ac:chgData name="IGNACIO RUBEN RENEDO MARTIN" userId="995976a0-8e85-4a03-9e56-cde527db4cda" providerId="ADAL" clId="{DE0D36B9-3B9F-4893-8EA6-6C4B37754779}" dt="2021-02-10T10:13:31.131" v="212" actId="478"/>
          <ac:picMkLst>
            <pc:docMk/>
            <pc:sldMk cId="3430875401" sldId="306"/>
            <ac:picMk id="45" creationId="{FC9E5138-1D5A-924C-B265-623F3352B67E}"/>
          </ac:picMkLst>
        </pc:picChg>
        <pc:picChg chg="add mod">
          <ac:chgData name="IGNACIO RUBEN RENEDO MARTIN" userId="995976a0-8e85-4a03-9e56-cde527db4cda" providerId="ADAL" clId="{DE0D36B9-3B9F-4893-8EA6-6C4B37754779}" dt="2021-02-10T10:13:35.763" v="214"/>
          <ac:picMkLst>
            <pc:docMk/>
            <pc:sldMk cId="3430875401" sldId="306"/>
            <ac:picMk id="49" creationId="{57D81D15-54BF-4490-ADC7-542ED201079E}"/>
          </ac:picMkLst>
        </pc:picChg>
      </pc:sldChg>
      <pc:sldChg chg="addSp delSp modSp mod">
        <pc:chgData name="IGNACIO RUBEN RENEDO MARTIN" userId="995976a0-8e85-4a03-9e56-cde527db4cda" providerId="ADAL" clId="{DE0D36B9-3B9F-4893-8EA6-6C4B37754779}" dt="2021-02-10T10:00:25.979" v="137"/>
        <pc:sldMkLst>
          <pc:docMk/>
          <pc:sldMk cId="2069739319" sldId="309"/>
        </pc:sldMkLst>
        <pc:spChg chg="del mod">
          <ac:chgData name="IGNACIO RUBEN RENEDO MARTIN" userId="995976a0-8e85-4a03-9e56-cde527db4cda" providerId="ADAL" clId="{DE0D36B9-3B9F-4893-8EA6-6C4B37754779}" dt="2021-02-10T10:00:24.044" v="135" actId="478"/>
          <ac:spMkLst>
            <pc:docMk/>
            <pc:sldMk cId="2069739319" sldId="309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DE0D36B9-3B9F-4893-8EA6-6C4B37754779}" dt="2021-02-10T10:00:25.979" v="137"/>
          <ac:spMkLst>
            <pc:docMk/>
            <pc:sldMk cId="2069739319" sldId="309"/>
            <ac:spMk id="41" creationId="{9E19ABCF-BA04-4C25-BBCF-AFC92E5D1F27}"/>
          </ac:spMkLst>
        </pc:spChg>
        <pc:spChg chg="add mod">
          <ac:chgData name="IGNACIO RUBEN RENEDO MARTIN" userId="995976a0-8e85-4a03-9e56-cde527db4cda" providerId="ADAL" clId="{DE0D36B9-3B9F-4893-8EA6-6C4B37754779}" dt="2021-02-10T10:00:25.979" v="137"/>
          <ac:spMkLst>
            <pc:docMk/>
            <pc:sldMk cId="2069739319" sldId="309"/>
            <ac:spMk id="44" creationId="{7FFC3A63-14BE-4EC8-8106-CE3A6CDC9917}"/>
          </ac:spMkLst>
        </pc:spChg>
        <pc:picChg chg="del">
          <ac:chgData name="IGNACIO RUBEN RENEDO MARTIN" userId="995976a0-8e85-4a03-9e56-cde527db4cda" providerId="ADAL" clId="{DE0D36B9-3B9F-4893-8EA6-6C4B37754779}" dt="2021-02-10T10:00:24.678" v="136" actId="478"/>
          <ac:picMkLst>
            <pc:docMk/>
            <pc:sldMk cId="2069739319" sldId="309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DE0D36B9-3B9F-4893-8EA6-6C4B37754779}" dt="2021-02-10T10:00:22.118" v="133" actId="478"/>
          <ac:picMkLst>
            <pc:docMk/>
            <pc:sldMk cId="2069739319" sldId="309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DE0D36B9-3B9F-4893-8EA6-6C4B37754779}" dt="2021-02-10T10:00:25.979" v="137"/>
          <ac:picMkLst>
            <pc:docMk/>
            <pc:sldMk cId="2069739319" sldId="309"/>
            <ac:picMk id="45" creationId="{31105649-B3F5-4892-8E56-A0BAB0B83FB7}"/>
          </ac:picMkLst>
        </pc:picChg>
      </pc:sldChg>
      <pc:sldChg chg="addSp delSp modSp mod">
        <pc:chgData name="IGNACIO RUBEN RENEDO MARTIN" userId="995976a0-8e85-4a03-9e56-cde527db4cda" providerId="ADAL" clId="{DE0D36B9-3B9F-4893-8EA6-6C4B37754779}" dt="2021-02-10T09:59:23.309" v="108"/>
        <pc:sldMkLst>
          <pc:docMk/>
          <pc:sldMk cId="4110568442" sldId="310"/>
        </pc:sldMkLst>
        <pc:spChg chg="del">
          <ac:chgData name="IGNACIO RUBEN RENEDO MARTIN" userId="995976a0-8e85-4a03-9e56-cde527db4cda" providerId="ADAL" clId="{DE0D36B9-3B9F-4893-8EA6-6C4B37754779}" dt="2021-02-10T09:59:21.211" v="106" actId="478"/>
          <ac:spMkLst>
            <pc:docMk/>
            <pc:sldMk cId="4110568442" sldId="310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DE0D36B9-3B9F-4893-8EA6-6C4B37754779}" dt="2021-02-10T09:59:23.309" v="108"/>
          <ac:spMkLst>
            <pc:docMk/>
            <pc:sldMk cId="4110568442" sldId="310"/>
            <ac:spMk id="48" creationId="{34A59DBC-273B-4299-8E1A-1C0CA52B5DB2}"/>
          </ac:spMkLst>
        </pc:spChg>
        <pc:spChg chg="add mod">
          <ac:chgData name="IGNACIO RUBEN RENEDO MARTIN" userId="995976a0-8e85-4a03-9e56-cde527db4cda" providerId="ADAL" clId="{DE0D36B9-3B9F-4893-8EA6-6C4B37754779}" dt="2021-02-10T09:59:23.309" v="108"/>
          <ac:spMkLst>
            <pc:docMk/>
            <pc:sldMk cId="4110568442" sldId="310"/>
            <ac:spMk id="49" creationId="{AA92B9DE-B56A-4BBB-9EAC-F8C5D8051DB5}"/>
          </ac:spMkLst>
        </pc:spChg>
        <pc:picChg chg="del">
          <ac:chgData name="IGNACIO RUBEN RENEDO MARTIN" userId="995976a0-8e85-4a03-9e56-cde527db4cda" providerId="ADAL" clId="{DE0D36B9-3B9F-4893-8EA6-6C4B37754779}" dt="2021-02-10T09:59:22.161" v="107" actId="478"/>
          <ac:picMkLst>
            <pc:docMk/>
            <pc:sldMk cId="4110568442" sldId="310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DE0D36B9-3B9F-4893-8EA6-6C4B37754779}" dt="2021-02-10T09:59:19.461" v="105" actId="478"/>
          <ac:picMkLst>
            <pc:docMk/>
            <pc:sldMk cId="4110568442" sldId="310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DE0D36B9-3B9F-4893-8EA6-6C4B37754779}" dt="2021-02-10T09:59:23.309" v="108"/>
          <ac:picMkLst>
            <pc:docMk/>
            <pc:sldMk cId="4110568442" sldId="310"/>
            <ac:picMk id="50" creationId="{9BB58268-00CB-4BBF-9D21-CA3621BAE579}"/>
          </ac:picMkLst>
        </pc:picChg>
      </pc:sldChg>
      <pc:sldChg chg="addSp delSp modSp mod">
        <pc:chgData name="IGNACIO RUBEN RENEDO MARTIN" userId="995976a0-8e85-4a03-9e56-cde527db4cda" providerId="ADAL" clId="{DE0D36B9-3B9F-4893-8EA6-6C4B37754779}" dt="2021-02-10T10:02:02.707" v="164"/>
        <pc:sldMkLst>
          <pc:docMk/>
          <pc:sldMk cId="2242434643" sldId="316"/>
        </pc:sldMkLst>
        <pc:spChg chg="del">
          <ac:chgData name="IGNACIO RUBEN RENEDO MARTIN" userId="995976a0-8e85-4a03-9e56-cde527db4cda" providerId="ADAL" clId="{DE0D36B9-3B9F-4893-8EA6-6C4B37754779}" dt="2021-02-10T10:02:00.838" v="162" actId="478"/>
          <ac:spMkLst>
            <pc:docMk/>
            <pc:sldMk cId="2242434643" sldId="316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DE0D36B9-3B9F-4893-8EA6-6C4B37754779}" dt="2021-02-10T10:02:02.707" v="164"/>
          <ac:spMkLst>
            <pc:docMk/>
            <pc:sldMk cId="2242434643" sldId="316"/>
            <ac:spMk id="41" creationId="{8AAAC2F5-B703-4E83-8F4B-D294EEB65E84}"/>
          </ac:spMkLst>
        </pc:spChg>
        <pc:spChg chg="add mod">
          <ac:chgData name="IGNACIO RUBEN RENEDO MARTIN" userId="995976a0-8e85-4a03-9e56-cde527db4cda" providerId="ADAL" clId="{DE0D36B9-3B9F-4893-8EA6-6C4B37754779}" dt="2021-02-10T10:02:02.707" v="164"/>
          <ac:spMkLst>
            <pc:docMk/>
            <pc:sldMk cId="2242434643" sldId="316"/>
            <ac:spMk id="42" creationId="{1D0C04D2-FE6D-4463-8E78-914673E5C870}"/>
          </ac:spMkLst>
        </pc:spChg>
        <pc:picChg chg="del">
          <ac:chgData name="IGNACIO RUBEN RENEDO MARTIN" userId="995976a0-8e85-4a03-9e56-cde527db4cda" providerId="ADAL" clId="{DE0D36B9-3B9F-4893-8EA6-6C4B37754779}" dt="2021-02-10T10:02:01.523" v="163" actId="478"/>
          <ac:picMkLst>
            <pc:docMk/>
            <pc:sldMk cId="2242434643" sldId="316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DE0D36B9-3B9F-4893-8EA6-6C4B37754779}" dt="2021-02-10T10:01:58.410" v="161" actId="478"/>
          <ac:picMkLst>
            <pc:docMk/>
            <pc:sldMk cId="2242434643" sldId="316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DE0D36B9-3B9F-4893-8EA6-6C4B37754779}" dt="2021-02-10T10:02:02.707" v="164"/>
          <ac:picMkLst>
            <pc:docMk/>
            <pc:sldMk cId="2242434643" sldId="316"/>
            <ac:picMk id="43" creationId="{BE9D0E4A-EF41-4981-BE9C-2C63063C3122}"/>
          </ac:picMkLst>
        </pc:picChg>
      </pc:sldChg>
      <pc:sldChg chg="addSp delSp modSp mod">
        <pc:chgData name="IGNACIO RUBEN RENEDO MARTIN" userId="995976a0-8e85-4a03-9e56-cde527db4cda" providerId="ADAL" clId="{DE0D36B9-3B9F-4893-8EA6-6C4B37754779}" dt="2021-02-10T10:00:47.382" v="145"/>
        <pc:sldMkLst>
          <pc:docMk/>
          <pc:sldMk cId="4200979296" sldId="324"/>
        </pc:sldMkLst>
        <pc:spChg chg="del">
          <ac:chgData name="IGNACIO RUBEN RENEDO MARTIN" userId="995976a0-8e85-4a03-9e56-cde527db4cda" providerId="ADAL" clId="{DE0D36B9-3B9F-4893-8EA6-6C4B37754779}" dt="2021-02-10T10:00:45.578" v="143" actId="478"/>
          <ac:spMkLst>
            <pc:docMk/>
            <pc:sldMk cId="4200979296" sldId="324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DE0D36B9-3B9F-4893-8EA6-6C4B37754779}" dt="2021-02-10T10:00:47.382" v="145"/>
          <ac:spMkLst>
            <pc:docMk/>
            <pc:sldMk cId="4200979296" sldId="324"/>
            <ac:spMk id="44" creationId="{8164DF61-6818-411B-8DC2-4FA0F1CA75DF}"/>
          </ac:spMkLst>
        </pc:spChg>
        <pc:spChg chg="add mod">
          <ac:chgData name="IGNACIO RUBEN RENEDO MARTIN" userId="995976a0-8e85-4a03-9e56-cde527db4cda" providerId="ADAL" clId="{DE0D36B9-3B9F-4893-8EA6-6C4B37754779}" dt="2021-02-10T10:00:47.382" v="145"/>
          <ac:spMkLst>
            <pc:docMk/>
            <pc:sldMk cId="4200979296" sldId="324"/>
            <ac:spMk id="47" creationId="{4003F765-176F-44BC-BD7C-ED310C9D6D63}"/>
          </ac:spMkLst>
        </pc:spChg>
        <pc:picChg chg="del">
          <ac:chgData name="IGNACIO RUBEN RENEDO MARTIN" userId="995976a0-8e85-4a03-9e56-cde527db4cda" providerId="ADAL" clId="{DE0D36B9-3B9F-4893-8EA6-6C4B37754779}" dt="2021-02-10T10:00:46.268" v="144" actId="478"/>
          <ac:picMkLst>
            <pc:docMk/>
            <pc:sldMk cId="4200979296" sldId="324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DE0D36B9-3B9F-4893-8EA6-6C4B37754779}" dt="2021-02-10T10:00:43.090" v="142" actId="478"/>
          <ac:picMkLst>
            <pc:docMk/>
            <pc:sldMk cId="4200979296" sldId="324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DE0D36B9-3B9F-4893-8EA6-6C4B37754779}" dt="2021-02-10T10:00:47.382" v="145"/>
          <ac:picMkLst>
            <pc:docMk/>
            <pc:sldMk cId="4200979296" sldId="324"/>
            <ac:picMk id="48" creationId="{F8BC8B7E-2248-4BFB-8047-EE38BBEDD1D4}"/>
          </ac:picMkLst>
        </pc:picChg>
      </pc:sldChg>
      <pc:sldChg chg="addSp delSp modSp mod">
        <pc:chgData name="IGNACIO RUBEN RENEDO MARTIN" userId="995976a0-8e85-4a03-9e56-cde527db4cda" providerId="ADAL" clId="{DE0D36B9-3B9F-4893-8EA6-6C4B37754779}" dt="2021-02-10T09:58:47.559" v="96" actId="1076"/>
        <pc:sldMkLst>
          <pc:docMk/>
          <pc:sldMk cId="703024499" sldId="325"/>
        </pc:sldMkLst>
        <pc:spChg chg="ord">
          <ac:chgData name="IGNACIO RUBEN RENEDO MARTIN" userId="995976a0-8e85-4a03-9e56-cde527db4cda" providerId="ADAL" clId="{DE0D36B9-3B9F-4893-8EA6-6C4B37754779}" dt="2021-02-10T09:57:10.435" v="92" actId="170"/>
          <ac:spMkLst>
            <pc:docMk/>
            <pc:sldMk cId="703024499" sldId="325"/>
            <ac:spMk id="8" creationId="{EE7767EF-4084-42D6-B1EC-BB2EA9144C52}"/>
          </ac:spMkLst>
        </pc:spChg>
        <pc:spChg chg="del">
          <ac:chgData name="IGNACIO RUBEN RENEDO MARTIN" userId="995976a0-8e85-4a03-9e56-cde527db4cda" providerId="ADAL" clId="{DE0D36B9-3B9F-4893-8EA6-6C4B37754779}" dt="2021-02-10T09:57:32.445" v="95" actId="478"/>
          <ac:spMkLst>
            <pc:docMk/>
            <pc:sldMk cId="703024499" sldId="325"/>
            <ac:spMk id="15" creationId="{3278B5EC-3DA9-4007-856C-0484F0BA9820}"/>
          </ac:spMkLst>
        </pc:spChg>
        <pc:spChg chg="add del mod">
          <ac:chgData name="IGNACIO RUBEN RENEDO MARTIN" userId="995976a0-8e85-4a03-9e56-cde527db4cda" providerId="ADAL" clId="{DE0D36B9-3B9F-4893-8EA6-6C4B37754779}" dt="2021-02-10T09:54:37.206" v="75" actId="478"/>
          <ac:spMkLst>
            <pc:docMk/>
            <pc:sldMk cId="703024499" sldId="325"/>
            <ac:spMk id="25" creationId="{85D04571-7DB7-4D52-8B9F-787F0AC38626}"/>
          </ac:spMkLst>
        </pc:spChg>
        <pc:spChg chg="add del mod">
          <ac:chgData name="IGNACIO RUBEN RENEDO MARTIN" userId="995976a0-8e85-4a03-9e56-cde527db4cda" providerId="ADAL" clId="{DE0D36B9-3B9F-4893-8EA6-6C4B37754779}" dt="2021-02-10T09:54:37.206" v="75" actId="478"/>
          <ac:spMkLst>
            <pc:docMk/>
            <pc:sldMk cId="703024499" sldId="325"/>
            <ac:spMk id="27" creationId="{354FD745-425A-4729-AA32-73330131DAB1}"/>
          </ac:spMkLst>
        </pc:spChg>
        <pc:spChg chg="add mod ord">
          <ac:chgData name="IGNACIO RUBEN RENEDO MARTIN" userId="995976a0-8e85-4a03-9e56-cde527db4cda" providerId="ADAL" clId="{DE0D36B9-3B9F-4893-8EA6-6C4B37754779}" dt="2021-02-10T09:57:20.760" v="94" actId="167"/>
          <ac:spMkLst>
            <pc:docMk/>
            <pc:sldMk cId="703024499" sldId="325"/>
            <ac:spMk id="33" creationId="{DE1E4610-272E-4DA1-A6FA-88B7F8AF2728}"/>
          </ac:spMkLst>
        </pc:spChg>
        <pc:spChg chg="add mod ord">
          <ac:chgData name="IGNACIO RUBEN RENEDO MARTIN" userId="995976a0-8e85-4a03-9e56-cde527db4cda" providerId="ADAL" clId="{DE0D36B9-3B9F-4893-8EA6-6C4B37754779}" dt="2021-02-10T09:57:20.760" v="94" actId="167"/>
          <ac:spMkLst>
            <pc:docMk/>
            <pc:sldMk cId="703024499" sldId="325"/>
            <ac:spMk id="34" creationId="{95962EA2-3AA6-4628-AB89-84CEB89F5D61}"/>
          </ac:spMkLst>
        </pc:spChg>
        <pc:picChg chg="mod">
          <ac:chgData name="IGNACIO RUBEN RENEDO MARTIN" userId="995976a0-8e85-4a03-9e56-cde527db4cda" providerId="ADAL" clId="{DE0D36B9-3B9F-4893-8EA6-6C4B37754779}" dt="2021-02-10T09:58:47.559" v="96" actId="1076"/>
          <ac:picMkLst>
            <pc:docMk/>
            <pc:sldMk cId="703024499" sldId="325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DE0D36B9-3B9F-4893-8EA6-6C4B37754779}" dt="2021-02-10T09:54:14.535" v="61" actId="478"/>
          <ac:picMkLst>
            <pc:docMk/>
            <pc:sldMk cId="703024499" sldId="325"/>
            <ac:picMk id="14" creationId="{48BE30E0-E3B6-4857-ADD0-3894DA07F716}"/>
          </ac:picMkLst>
        </pc:picChg>
      </pc:sldChg>
      <pc:sldChg chg="addSp delSp modSp mod">
        <pc:chgData name="IGNACIO RUBEN RENEDO MARTIN" userId="995976a0-8e85-4a03-9e56-cde527db4cda" providerId="ADAL" clId="{DE0D36B9-3B9F-4893-8EA6-6C4B37754779}" dt="2021-02-10T10:00:38.054" v="141"/>
        <pc:sldMkLst>
          <pc:docMk/>
          <pc:sldMk cId="2373381296" sldId="326"/>
        </pc:sldMkLst>
        <pc:spChg chg="del">
          <ac:chgData name="IGNACIO RUBEN RENEDO MARTIN" userId="995976a0-8e85-4a03-9e56-cde527db4cda" providerId="ADAL" clId="{DE0D36B9-3B9F-4893-8EA6-6C4B37754779}" dt="2021-02-10T10:00:36.461" v="139" actId="478"/>
          <ac:spMkLst>
            <pc:docMk/>
            <pc:sldMk cId="2373381296" sldId="326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DE0D36B9-3B9F-4893-8EA6-6C4B37754779}" dt="2021-02-10T10:00:38.054" v="141"/>
          <ac:spMkLst>
            <pc:docMk/>
            <pc:sldMk cId="2373381296" sldId="326"/>
            <ac:spMk id="44" creationId="{F041422C-90A8-45E7-8946-9926E28CDA82}"/>
          </ac:spMkLst>
        </pc:spChg>
        <pc:spChg chg="add mod">
          <ac:chgData name="IGNACIO RUBEN RENEDO MARTIN" userId="995976a0-8e85-4a03-9e56-cde527db4cda" providerId="ADAL" clId="{DE0D36B9-3B9F-4893-8EA6-6C4B37754779}" dt="2021-02-10T10:00:38.054" v="141"/>
          <ac:spMkLst>
            <pc:docMk/>
            <pc:sldMk cId="2373381296" sldId="326"/>
            <ac:spMk id="48" creationId="{B5150C74-BC54-43A0-AB93-B00554D2F8E0}"/>
          </ac:spMkLst>
        </pc:spChg>
        <pc:picChg chg="del">
          <ac:chgData name="IGNACIO RUBEN RENEDO MARTIN" userId="995976a0-8e85-4a03-9e56-cde527db4cda" providerId="ADAL" clId="{DE0D36B9-3B9F-4893-8EA6-6C4B37754779}" dt="2021-02-10T10:00:36.933" v="140" actId="478"/>
          <ac:picMkLst>
            <pc:docMk/>
            <pc:sldMk cId="2373381296" sldId="326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DE0D36B9-3B9F-4893-8EA6-6C4B37754779}" dt="2021-02-10T10:00:33.748" v="138" actId="478"/>
          <ac:picMkLst>
            <pc:docMk/>
            <pc:sldMk cId="2373381296" sldId="326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DE0D36B9-3B9F-4893-8EA6-6C4B37754779}" dt="2021-02-10T10:00:38.054" v="141"/>
          <ac:picMkLst>
            <pc:docMk/>
            <pc:sldMk cId="2373381296" sldId="326"/>
            <ac:picMk id="49" creationId="{8076A4AA-4662-41B2-B84D-056DF25C6AEE}"/>
          </ac:picMkLst>
        </pc:picChg>
      </pc:sldChg>
      <pc:sldChg chg="addSp delSp modSp mod">
        <pc:chgData name="IGNACIO RUBEN RENEDO MARTIN" userId="995976a0-8e85-4a03-9e56-cde527db4cda" providerId="ADAL" clId="{DE0D36B9-3B9F-4893-8EA6-6C4B37754779}" dt="2021-02-10T10:00:54.147" v="149"/>
        <pc:sldMkLst>
          <pc:docMk/>
          <pc:sldMk cId="476239200" sldId="327"/>
        </pc:sldMkLst>
        <pc:spChg chg="del">
          <ac:chgData name="IGNACIO RUBEN RENEDO MARTIN" userId="995976a0-8e85-4a03-9e56-cde527db4cda" providerId="ADAL" clId="{DE0D36B9-3B9F-4893-8EA6-6C4B37754779}" dt="2021-02-10T10:00:52.203" v="147" actId="478"/>
          <ac:spMkLst>
            <pc:docMk/>
            <pc:sldMk cId="476239200" sldId="327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DE0D36B9-3B9F-4893-8EA6-6C4B37754779}" dt="2021-02-10T10:00:54.147" v="149"/>
          <ac:spMkLst>
            <pc:docMk/>
            <pc:sldMk cId="476239200" sldId="327"/>
            <ac:spMk id="42" creationId="{87069310-F7CE-4628-8984-B30F11E0E70F}"/>
          </ac:spMkLst>
        </pc:spChg>
        <pc:spChg chg="add mod">
          <ac:chgData name="IGNACIO RUBEN RENEDO MARTIN" userId="995976a0-8e85-4a03-9e56-cde527db4cda" providerId="ADAL" clId="{DE0D36B9-3B9F-4893-8EA6-6C4B37754779}" dt="2021-02-10T10:00:54.147" v="149"/>
          <ac:spMkLst>
            <pc:docMk/>
            <pc:sldMk cId="476239200" sldId="327"/>
            <ac:spMk id="44" creationId="{2B1732A9-EC76-4A1A-A3F3-F525B1CE912D}"/>
          </ac:spMkLst>
        </pc:spChg>
        <pc:picChg chg="del">
          <ac:chgData name="IGNACIO RUBEN RENEDO MARTIN" userId="995976a0-8e85-4a03-9e56-cde527db4cda" providerId="ADAL" clId="{DE0D36B9-3B9F-4893-8EA6-6C4B37754779}" dt="2021-02-10T10:00:53.062" v="148" actId="478"/>
          <ac:picMkLst>
            <pc:docMk/>
            <pc:sldMk cId="476239200" sldId="327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DE0D36B9-3B9F-4893-8EA6-6C4B37754779}" dt="2021-02-10T10:00:51.131" v="146" actId="478"/>
          <ac:picMkLst>
            <pc:docMk/>
            <pc:sldMk cId="476239200" sldId="327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DE0D36B9-3B9F-4893-8EA6-6C4B37754779}" dt="2021-02-10T10:00:54.147" v="149"/>
          <ac:picMkLst>
            <pc:docMk/>
            <pc:sldMk cId="476239200" sldId="327"/>
            <ac:picMk id="46" creationId="{54F360BA-C0F3-4EBD-BC83-E9557821EDD5}"/>
          </ac:picMkLst>
        </pc:picChg>
      </pc:sldChg>
      <pc:sldChg chg="addSp delSp modSp mod">
        <pc:chgData name="IGNACIO RUBEN RENEDO MARTIN" userId="995976a0-8e85-4a03-9e56-cde527db4cda" providerId="ADAL" clId="{DE0D36B9-3B9F-4893-8EA6-6C4B37754779}" dt="2021-02-10T10:00:01.413" v="124"/>
        <pc:sldMkLst>
          <pc:docMk/>
          <pc:sldMk cId="2303887060" sldId="328"/>
        </pc:sldMkLst>
        <pc:spChg chg="del">
          <ac:chgData name="IGNACIO RUBEN RENEDO MARTIN" userId="995976a0-8e85-4a03-9e56-cde527db4cda" providerId="ADAL" clId="{DE0D36B9-3B9F-4893-8EA6-6C4B37754779}" dt="2021-02-10T09:59:57.953" v="121" actId="478"/>
          <ac:spMkLst>
            <pc:docMk/>
            <pc:sldMk cId="2303887060" sldId="328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DE0D36B9-3B9F-4893-8EA6-6C4B37754779}" dt="2021-02-10T10:00:01.413" v="124"/>
          <ac:spMkLst>
            <pc:docMk/>
            <pc:sldMk cId="2303887060" sldId="328"/>
            <ac:spMk id="46" creationId="{4B41271C-114A-41BA-8636-1C8E675CCFC7}"/>
          </ac:spMkLst>
        </pc:spChg>
        <pc:spChg chg="add mod">
          <ac:chgData name="IGNACIO RUBEN RENEDO MARTIN" userId="995976a0-8e85-4a03-9e56-cde527db4cda" providerId="ADAL" clId="{DE0D36B9-3B9F-4893-8EA6-6C4B37754779}" dt="2021-02-10T10:00:01.413" v="124"/>
          <ac:spMkLst>
            <pc:docMk/>
            <pc:sldMk cId="2303887060" sldId="328"/>
            <ac:spMk id="47" creationId="{2D2DCAEF-E7E4-44CC-BD44-3C58D15859AD}"/>
          </ac:spMkLst>
        </pc:spChg>
        <pc:picChg chg="del">
          <ac:chgData name="IGNACIO RUBEN RENEDO MARTIN" userId="995976a0-8e85-4a03-9e56-cde527db4cda" providerId="ADAL" clId="{DE0D36B9-3B9F-4893-8EA6-6C4B37754779}" dt="2021-02-10T09:59:59.313" v="122" actId="478"/>
          <ac:picMkLst>
            <pc:docMk/>
            <pc:sldMk cId="2303887060" sldId="328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DE0D36B9-3B9F-4893-8EA6-6C4B37754779}" dt="2021-02-10T10:00:00.311" v="123" actId="478"/>
          <ac:picMkLst>
            <pc:docMk/>
            <pc:sldMk cId="2303887060" sldId="328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DE0D36B9-3B9F-4893-8EA6-6C4B37754779}" dt="2021-02-10T10:00:01.413" v="124"/>
          <ac:picMkLst>
            <pc:docMk/>
            <pc:sldMk cId="2303887060" sldId="328"/>
            <ac:picMk id="51" creationId="{0AB5E3CA-D705-4282-B880-9F2C79431AC8}"/>
          </ac:picMkLst>
        </pc:picChg>
      </pc:sldChg>
      <pc:sldChg chg="addSp delSp modSp mod">
        <pc:chgData name="IGNACIO RUBEN RENEDO MARTIN" userId="995976a0-8e85-4a03-9e56-cde527db4cda" providerId="ADAL" clId="{DE0D36B9-3B9F-4893-8EA6-6C4B37754779}" dt="2021-02-10T09:59:00.662" v="100"/>
        <pc:sldMkLst>
          <pc:docMk/>
          <pc:sldMk cId="980218129" sldId="337"/>
        </pc:sldMkLst>
        <pc:spChg chg="del">
          <ac:chgData name="IGNACIO RUBEN RENEDO MARTIN" userId="995976a0-8e85-4a03-9e56-cde527db4cda" providerId="ADAL" clId="{DE0D36B9-3B9F-4893-8EA6-6C4B37754779}" dt="2021-02-10T09:58:58.500" v="98" actId="478"/>
          <ac:spMkLst>
            <pc:docMk/>
            <pc:sldMk cId="980218129" sldId="337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DE0D36B9-3B9F-4893-8EA6-6C4B37754779}" dt="2021-02-10T09:59:00.662" v="100"/>
          <ac:spMkLst>
            <pc:docMk/>
            <pc:sldMk cId="980218129" sldId="337"/>
            <ac:spMk id="41" creationId="{9A520038-AD2A-43EB-BAEA-92E0D489BC0F}"/>
          </ac:spMkLst>
        </pc:spChg>
        <pc:spChg chg="add mod">
          <ac:chgData name="IGNACIO RUBEN RENEDO MARTIN" userId="995976a0-8e85-4a03-9e56-cde527db4cda" providerId="ADAL" clId="{DE0D36B9-3B9F-4893-8EA6-6C4B37754779}" dt="2021-02-10T09:59:00.662" v="100"/>
          <ac:spMkLst>
            <pc:docMk/>
            <pc:sldMk cId="980218129" sldId="337"/>
            <ac:spMk id="42" creationId="{492D8D41-5919-4608-ABE8-ACBF0D543B05}"/>
          </ac:spMkLst>
        </pc:spChg>
        <pc:picChg chg="del">
          <ac:chgData name="IGNACIO RUBEN RENEDO MARTIN" userId="995976a0-8e85-4a03-9e56-cde527db4cda" providerId="ADAL" clId="{DE0D36B9-3B9F-4893-8EA6-6C4B37754779}" dt="2021-02-10T09:58:59.159" v="99" actId="478"/>
          <ac:picMkLst>
            <pc:docMk/>
            <pc:sldMk cId="980218129" sldId="337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DE0D36B9-3B9F-4893-8EA6-6C4B37754779}" dt="2021-02-10T09:58:56.557" v="97" actId="478"/>
          <ac:picMkLst>
            <pc:docMk/>
            <pc:sldMk cId="980218129" sldId="337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DE0D36B9-3B9F-4893-8EA6-6C4B37754779}" dt="2021-02-10T09:59:00.662" v="100"/>
          <ac:picMkLst>
            <pc:docMk/>
            <pc:sldMk cId="980218129" sldId="337"/>
            <ac:picMk id="43" creationId="{CFB5243A-F97D-41C2-8332-42BF0FF5EC66}"/>
          </ac:picMkLst>
        </pc:picChg>
      </pc:sldChg>
      <pc:sldChg chg="addSp delSp modSp mod">
        <pc:chgData name="IGNACIO RUBEN RENEDO MARTIN" userId="995976a0-8e85-4a03-9e56-cde527db4cda" providerId="ADAL" clId="{DE0D36B9-3B9F-4893-8EA6-6C4B37754779}" dt="2021-02-10T10:00:08.596" v="128"/>
        <pc:sldMkLst>
          <pc:docMk/>
          <pc:sldMk cId="473707704" sldId="339"/>
        </pc:sldMkLst>
        <pc:spChg chg="del">
          <ac:chgData name="IGNACIO RUBEN RENEDO MARTIN" userId="995976a0-8e85-4a03-9e56-cde527db4cda" providerId="ADAL" clId="{DE0D36B9-3B9F-4893-8EA6-6C4B37754779}" dt="2021-02-10T10:00:06.921" v="126" actId="478"/>
          <ac:spMkLst>
            <pc:docMk/>
            <pc:sldMk cId="473707704" sldId="339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DE0D36B9-3B9F-4893-8EA6-6C4B37754779}" dt="2021-02-10T10:00:08.596" v="128"/>
          <ac:spMkLst>
            <pc:docMk/>
            <pc:sldMk cId="473707704" sldId="339"/>
            <ac:spMk id="41" creationId="{24F6C9A7-DDDB-45A7-B94A-8A4D6483F3D4}"/>
          </ac:spMkLst>
        </pc:spChg>
        <pc:spChg chg="add mod">
          <ac:chgData name="IGNACIO RUBEN RENEDO MARTIN" userId="995976a0-8e85-4a03-9e56-cde527db4cda" providerId="ADAL" clId="{DE0D36B9-3B9F-4893-8EA6-6C4B37754779}" dt="2021-02-10T10:00:08.596" v="128"/>
          <ac:spMkLst>
            <pc:docMk/>
            <pc:sldMk cId="473707704" sldId="339"/>
            <ac:spMk id="42" creationId="{5CDC2B33-EB68-40B0-838C-4D6429023849}"/>
          </ac:spMkLst>
        </pc:spChg>
        <pc:picChg chg="del">
          <ac:chgData name="IGNACIO RUBEN RENEDO MARTIN" userId="995976a0-8e85-4a03-9e56-cde527db4cda" providerId="ADAL" clId="{DE0D36B9-3B9F-4893-8EA6-6C4B37754779}" dt="2021-02-10T10:00:07.484" v="127" actId="478"/>
          <ac:picMkLst>
            <pc:docMk/>
            <pc:sldMk cId="473707704" sldId="339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DE0D36B9-3B9F-4893-8EA6-6C4B37754779}" dt="2021-02-10T10:00:05.227" v="125" actId="478"/>
          <ac:picMkLst>
            <pc:docMk/>
            <pc:sldMk cId="473707704" sldId="339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DE0D36B9-3B9F-4893-8EA6-6C4B37754779}" dt="2021-02-10T10:00:08.596" v="128"/>
          <ac:picMkLst>
            <pc:docMk/>
            <pc:sldMk cId="473707704" sldId="339"/>
            <ac:picMk id="44" creationId="{2DC4A0D9-FC16-42C5-BFFD-31F7EEA47CD5}"/>
          </ac:picMkLst>
        </pc:picChg>
      </pc:sldChg>
      <pc:sldChg chg="addSp delSp modSp mod">
        <pc:chgData name="IGNACIO RUBEN RENEDO MARTIN" userId="995976a0-8e85-4a03-9e56-cde527db4cda" providerId="ADAL" clId="{DE0D36B9-3B9F-4893-8EA6-6C4B37754779}" dt="2021-02-10T10:00:18.059" v="132"/>
        <pc:sldMkLst>
          <pc:docMk/>
          <pc:sldMk cId="2879840139" sldId="340"/>
        </pc:sldMkLst>
        <pc:spChg chg="del">
          <ac:chgData name="IGNACIO RUBEN RENEDO MARTIN" userId="995976a0-8e85-4a03-9e56-cde527db4cda" providerId="ADAL" clId="{DE0D36B9-3B9F-4893-8EA6-6C4B37754779}" dt="2021-02-10T10:00:16.367" v="130" actId="478"/>
          <ac:spMkLst>
            <pc:docMk/>
            <pc:sldMk cId="2879840139" sldId="340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DE0D36B9-3B9F-4893-8EA6-6C4B37754779}" dt="2021-02-10T10:00:18.059" v="132"/>
          <ac:spMkLst>
            <pc:docMk/>
            <pc:sldMk cId="2879840139" sldId="340"/>
            <ac:spMk id="42" creationId="{B76C149B-595C-48FA-9476-953181AF9426}"/>
          </ac:spMkLst>
        </pc:spChg>
        <pc:spChg chg="add mod">
          <ac:chgData name="IGNACIO RUBEN RENEDO MARTIN" userId="995976a0-8e85-4a03-9e56-cde527db4cda" providerId="ADAL" clId="{DE0D36B9-3B9F-4893-8EA6-6C4B37754779}" dt="2021-02-10T10:00:18.059" v="132"/>
          <ac:spMkLst>
            <pc:docMk/>
            <pc:sldMk cId="2879840139" sldId="340"/>
            <ac:spMk id="43" creationId="{CF76248F-9F92-404E-9C4F-09F941727F60}"/>
          </ac:spMkLst>
        </pc:spChg>
        <pc:picChg chg="del">
          <ac:chgData name="IGNACIO RUBEN RENEDO MARTIN" userId="995976a0-8e85-4a03-9e56-cde527db4cda" providerId="ADAL" clId="{DE0D36B9-3B9F-4893-8EA6-6C4B37754779}" dt="2021-02-10T10:00:16.954" v="131" actId="478"/>
          <ac:picMkLst>
            <pc:docMk/>
            <pc:sldMk cId="2879840139" sldId="340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DE0D36B9-3B9F-4893-8EA6-6C4B37754779}" dt="2021-02-10T10:00:14.237" v="129" actId="478"/>
          <ac:picMkLst>
            <pc:docMk/>
            <pc:sldMk cId="2879840139" sldId="340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DE0D36B9-3B9F-4893-8EA6-6C4B37754779}" dt="2021-02-10T10:00:18.059" v="132"/>
          <ac:picMkLst>
            <pc:docMk/>
            <pc:sldMk cId="2879840139" sldId="340"/>
            <ac:picMk id="46" creationId="{B4FE7A1B-5C20-44BF-AC81-B128040F2361}"/>
          </ac:picMkLst>
        </pc:picChg>
      </pc:sldChg>
      <pc:sldChg chg="addSp delSp modSp mod">
        <pc:chgData name="IGNACIO RUBEN RENEDO MARTIN" userId="995976a0-8e85-4a03-9e56-cde527db4cda" providerId="ADAL" clId="{DE0D36B9-3B9F-4893-8EA6-6C4B37754779}" dt="2021-02-10T10:01:37.727" v="157"/>
        <pc:sldMkLst>
          <pc:docMk/>
          <pc:sldMk cId="776252856" sldId="341"/>
        </pc:sldMkLst>
        <pc:spChg chg="del">
          <ac:chgData name="IGNACIO RUBEN RENEDO MARTIN" userId="995976a0-8e85-4a03-9e56-cde527db4cda" providerId="ADAL" clId="{DE0D36B9-3B9F-4893-8EA6-6C4B37754779}" dt="2021-02-10T10:01:34.371" v="155" actId="478"/>
          <ac:spMkLst>
            <pc:docMk/>
            <pc:sldMk cId="776252856" sldId="341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DE0D36B9-3B9F-4893-8EA6-6C4B37754779}" dt="2021-02-10T10:01:37.727" v="157"/>
          <ac:spMkLst>
            <pc:docMk/>
            <pc:sldMk cId="776252856" sldId="341"/>
            <ac:spMk id="42" creationId="{36A7EC0F-FA85-44E7-A96D-21DF2EF2B57A}"/>
          </ac:spMkLst>
        </pc:spChg>
        <pc:spChg chg="add mod">
          <ac:chgData name="IGNACIO RUBEN RENEDO MARTIN" userId="995976a0-8e85-4a03-9e56-cde527db4cda" providerId="ADAL" clId="{DE0D36B9-3B9F-4893-8EA6-6C4B37754779}" dt="2021-02-10T10:01:37.727" v="157"/>
          <ac:spMkLst>
            <pc:docMk/>
            <pc:sldMk cId="776252856" sldId="341"/>
            <ac:spMk id="44" creationId="{A22A4677-F147-429D-BBA3-8E7E0A06022A}"/>
          </ac:spMkLst>
        </pc:spChg>
        <pc:picChg chg="del">
          <ac:chgData name="IGNACIO RUBEN RENEDO MARTIN" userId="995976a0-8e85-4a03-9e56-cde527db4cda" providerId="ADAL" clId="{DE0D36B9-3B9F-4893-8EA6-6C4B37754779}" dt="2021-02-10T10:01:36.937" v="156" actId="478"/>
          <ac:picMkLst>
            <pc:docMk/>
            <pc:sldMk cId="776252856" sldId="341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DE0D36B9-3B9F-4893-8EA6-6C4B37754779}" dt="2021-02-10T10:01:31.830" v="154" actId="478"/>
          <ac:picMkLst>
            <pc:docMk/>
            <pc:sldMk cId="776252856" sldId="341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DE0D36B9-3B9F-4893-8EA6-6C4B37754779}" dt="2021-02-10T10:01:37.727" v="157"/>
          <ac:picMkLst>
            <pc:docMk/>
            <pc:sldMk cId="776252856" sldId="341"/>
            <ac:picMk id="45" creationId="{8850C933-B249-45D7-B761-795D9212C25F}"/>
          </ac:picMkLst>
        </pc:picChg>
      </pc:sldChg>
      <pc:sldChg chg="addSp delSp modSp mod">
        <pc:chgData name="IGNACIO RUBEN RENEDO MARTIN" userId="995976a0-8e85-4a03-9e56-cde527db4cda" providerId="ADAL" clId="{DE0D36B9-3B9F-4893-8EA6-6C4B37754779}" dt="2021-02-10T10:12:45.791" v="189"/>
        <pc:sldMkLst>
          <pc:docMk/>
          <pc:sldMk cId="3213930583" sldId="342"/>
        </pc:sldMkLst>
        <pc:spChg chg="del">
          <ac:chgData name="IGNACIO RUBEN RENEDO MARTIN" userId="995976a0-8e85-4a03-9e56-cde527db4cda" providerId="ADAL" clId="{DE0D36B9-3B9F-4893-8EA6-6C4B37754779}" dt="2021-02-10T10:12:43.930" v="187" actId="478"/>
          <ac:spMkLst>
            <pc:docMk/>
            <pc:sldMk cId="3213930583" sldId="342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DE0D36B9-3B9F-4893-8EA6-6C4B37754779}" dt="2021-02-10T10:12:45.791" v="189"/>
          <ac:spMkLst>
            <pc:docMk/>
            <pc:sldMk cId="3213930583" sldId="342"/>
            <ac:spMk id="43" creationId="{0C8B8985-E41A-4C62-BCE9-EFF92959966F}"/>
          </ac:spMkLst>
        </pc:spChg>
        <pc:spChg chg="add mod">
          <ac:chgData name="IGNACIO RUBEN RENEDO MARTIN" userId="995976a0-8e85-4a03-9e56-cde527db4cda" providerId="ADAL" clId="{DE0D36B9-3B9F-4893-8EA6-6C4B37754779}" dt="2021-02-10T10:12:45.791" v="189"/>
          <ac:spMkLst>
            <pc:docMk/>
            <pc:sldMk cId="3213930583" sldId="342"/>
            <ac:spMk id="44" creationId="{951FA7D9-6629-479E-8E4B-D53BC9EB1A69}"/>
          </ac:spMkLst>
        </pc:spChg>
        <pc:picChg chg="del">
          <ac:chgData name="IGNACIO RUBEN RENEDO MARTIN" userId="995976a0-8e85-4a03-9e56-cde527db4cda" providerId="ADAL" clId="{DE0D36B9-3B9F-4893-8EA6-6C4B37754779}" dt="2021-02-10T10:12:44.585" v="188" actId="478"/>
          <ac:picMkLst>
            <pc:docMk/>
            <pc:sldMk cId="3213930583" sldId="342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DE0D36B9-3B9F-4893-8EA6-6C4B37754779}" dt="2021-02-10T10:12:41.590" v="186" actId="478"/>
          <ac:picMkLst>
            <pc:docMk/>
            <pc:sldMk cId="3213930583" sldId="342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DE0D36B9-3B9F-4893-8EA6-6C4B37754779}" dt="2021-02-10T10:12:45.791" v="189"/>
          <ac:picMkLst>
            <pc:docMk/>
            <pc:sldMk cId="3213930583" sldId="342"/>
            <ac:picMk id="45" creationId="{D54D32E1-48CB-4C62-B46E-10CC51CA59D1}"/>
          </ac:picMkLst>
        </pc:picChg>
      </pc:sldChg>
      <pc:sldChg chg="addSp delSp modSp mod">
        <pc:chgData name="IGNACIO RUBEN RENEDO MARTIN" userId="995976a0-8e85-4a03-9e56-cde527db4cda" providerId="ADAL" clId="{DE0D36B9-3B9F-4893-8EA6-6C4B37754779}" dt="2021-02-10T10:13:07.730" v="201"/>
        <pc:sldMkLst>
          <pc:docMk/>
          <pc:sldMk cId="253543113" sldId="344"/>
        </pc:sldMkLst>
        <pc:spChg chg="del">
          <ac:chgData name="IGNACIO RUBEN RENEDO MARTIN" userId="995976a0-8e85-4a03-9e56-cde527db4cda" providerId="ADAL" clId="{DE0D36B9-3B9F-4893-8EA6-6C4B37754779}" dt="2021-02-10T10:13:06.009" v="199" actId="478"/>
          <ac:spMkLst>
            <pc:docMk/>
            <pc:sldMk cId="253543113" sldId="344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DE0D36B9-3B9F-4893-8EA6-6C4B37754779}" dt="2021-02-10T10:13:07.730" v="201"/>
          <ac:spMkLst>
            <pc:docMk/>
            <pc:sldMk cId="253543113" sldId="344"/>
            <ac:spMk id="43" creationId="{085135B5-C755-477B-87E5-EE8D9732922C}"/>
          </ac:spMkLst>
        </pc:spChg>
        <pc:spChg chg="add mod">
          <ac:chgData name="IGNACIO RUBEN RENEDO MARTIN" userId="995976a0-8e85-4a03-9e56-cde527db4cda" providerId="ADAL" clId="{DE0D36B9-3B9F-4893-8EA6-6C4B37754779}" dt="2021-02-10T10:13:07.730" v="201"/>
          <ac:spMkLst>
            <pc:docMk/>
            <pc:sldMk cId="253543113" sldId="344"/>
            <ac:spMk id="44" creationId="{0ED8EF95-9180-460B-9422-E3C5EDA1C9ED}"/>
          </ac:spMkLst>
        </pc:spChg>
        <pc:picChg chg="del">
          <ac:chgData name="IGNACIO RUBEN RENEDO MARTIN" userId="995976a0-8e85-4a03-9e56-cde527db4cda" providerId="ADAL" clId="{DE0D36B9-3B9F-4893-8EA6-6C4B37754779}" dt="2021-02-10T10:13:06.696" v="200" actId="478"/>
          <ac:picMkLst>
            <pc:docMk/>
            <pc:sldMk cId="253543113" sldId="344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DE0D36B9-3B9F-4893-8EA6-6C4B37754779}" dt="2021-02-10T10:13:05.090" v="198" actId="478"/>
          <ac:picMkLst>
            <pc:docMk/>
            <pc:sldMk cId="253543113" sldId="344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DE0D36B9-3B9F-4893-8EA6-6C4B37754779}" dt="2021-02-10T10:13:07.730" v="201"/>
          <ac:picMkLst>
            <pc:docMk/>
            <pc:sldMk cId="253543113" sldId="344"/>
            <ac:picMk id="45" creationId="{B91A8232-ED50-4998-9413-E2E092674168}"/>
          </ac:picMkLst>
        </pc:picChg>
      </pc:sldChg>
      <pc:sldChg chg="addSp delSp modSp mod">
        <pc:chgData name="IGNACIO RUBEN RENEDO MARTIN" userId="995976a0-8e85-4a03-9e56-cde527db4cda" providerId="ADAL" clId="{DE0D36B9-3B9F-4893-8EA6-6C4B37754779}" dt="2021-02-10T10:12:36.936" v="185"/>
        <pc:sldMkLst>
          <pc:docMk/>
          <pc:sldMk cId="2614959955" sldId="345"/>
        </pc:sldMkLst>
        <pc:spChg chg="del">
          <ac:chgData name="IGNACIO RUBEN RENEDO MARTIN" userId="995976a0-8e85-4a03-9e56-cde527db4cda" providerId="ADAL" clId="{DE0D36B9-3B9F-4893-8EA6-6C4B37754779}" dt="2021-02-10T10:12:35.335" v="183" actId="478"/>
          <ac:spMkLst>
            <pc:docMk/>
            <pc:sldMk cId="2614959955" sldId="345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DE0D36B9-3B9F-4893-8EA6-6C4B37754779}" dt="2021-02-10T10:12:36.936" v="185"/>
          <ac:spMkLst>
            <pc:docMk/>
            <pc:sldMk cId="2614959955" sldId="345"/>
            <ac:spMk id="41" creationId="{60C0CFC5-0EEE-421C-BA53-45CFC2A12036}"/>
          </ac:spMkLst>
        </pc:spChg>
        <pc:spChg chg="add mod">
          <ac:chgData name="IGNACIO RUBEN RENEDO MARTIN" userId="995976a0-8e85-4a03-9e56-cde527db4cda" providerId="ADAL" clId="{DE0D36B9-3B9F-4893-8EA6-6C4B37754779}" dt="2021-02-10T10:12:36.936" v="185"/>
          <ac:spMkLst>
            <pc:docMk/>
            <pc:sldMk cId="2614959955" sldId="345"/>
            <ac:spMk id="42" creationId="{6F16B7ED-2B6A-4B3F-95D3-350DBD64605A}"/>
          </ac:spMkLst>
        </pc:spChg>
        <pc:picChg chg="del">
          <ac:chgData name="IGNACIO RUBEN RENEDO MARTIN" userId="995976a0-8e85-4a03-9e56-cde527db4cda" providerId="ADAL" clId="{DE0D36B9-3B9F-4893-8EA6-6C4B37754779}" dt="2021-02-10T10:12:35.806" v="184" actId="478"/>
          <ac:picMkLst>
            <pc:docMk/>
            <pc:sldMk cId="2614959955" sldId="345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DE0D36B9-3B9F-4893-8EA6-6C4B37754779}" dt="2021-02-10T10:12:33.122" v="182" actId="478"/>
          <ac:picMkLst>
            <pc:docMk/>
            <pc:sldMk cId="2614959955" sldId="345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DE0D36B9-3B9F-4893-8EA6-6C4B37754779}" dt="2021-02-10T10:12:36.936" v="185"/>
          <ac:picMkLst>
            <pc:docMk/>
            <pc:sldMk cId="2614959955" sldId="345"/>
            <ac:picMk id="43" creationId="{938C2CBB-4A20-40BA-B5F0-2E28A9C651A6}"/>
          </ac:picMkLst>
        </pc:picChg>
      </pc:sldChg>
      <pc:sldChg chg="addSp delSp modSp mod">
        <pc:chgData name="IGNACIO RUBEN RENEDO MARTIN" userId="995976a0-8e85-4a03-9e56-cde527db4cda" providerId="ADAL" clId="{DE0D36B9-3B9F-4893-8EA6-6C4B37754779}" dt="2021-02-10T10:01:28.480" v="153"/>
        <pc:sldMkLst>
          <pc:docMk/>
          <pc:sldMk cId="204365415" sldId="346"/>
        </pc:sldMkLst>
        <pc:spChg chg="del">
          <ac:chgData name="IGNACIO RUBEN RENEDO MARTIN" userId="995976a0-8e85-4a03-9e56-cde527db4cda" providerId="ADAL" clId="{DE0D36B9-3B9F-4893-8EA6-6C4B37754779}" dt="2021-02-10T10:01:26.508" v="151" actId="478"/>
          <ac:spMkLst>
            <pc:docMk/>
            <pc:sldMk cId="204365415" sldId="346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DE0D36B9-3B9F-4893-8EA6-6C4B37754779}" dt="2021-02-10T10:01:28.480" v="153"/>
          <ac:spMkLst>
            <pc:docMk/>
            <pc:sldMk cId="204365415" sldId="346"/>
            <ac:spMk id="41" creationId="{E46FE109-6D93-4D63-B1BF-5E9622C30658}"/>
          </ac:spMkLst>
        </pc:spChg>
        <pc:spChg chg="add mod">
          <ac:chgData name="IGNACIO RUBEN RENEDO MARTIN" userId="995976a0-8e85-4a03-9e56-cde527db4cda" providerId="ADAL" clId="{DE0D36B9-3B9F-4893-8EA6-6C4B37754779}" dt="2021-02-10T10:01:28.480" v="153"/>
          <ac:spMkLst>
            <pc:docMk/>
            <pc:sldMk cId="204365415" sldId="346"/>
            <ac:spMk id="42" creationId="{A6F8A5F5-99FE-4E75-B957-5E091D595F06}"/>
          </ac:spMkLst>
        </pc:spChg>
        <pc:picChg chg="del">
          <ac:chgData name="IGNACIO RUBEN RENEDO MARTIN" userId="995976a0-8e85-4a03-9e56-cde527db4cda" providerId="ADAL" clId="{DE0D36B9-3B9F-4893-8EA6-6C4B37754779}" dt="2021-02-10T10:01:27.176" v="152" actId="478"/>
          <ac:picMkLst>
            <pc:docMk/>
            <pc:sldMk cId="204365415" sldId="346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DE0D36B9-3B9F-4893-8EA6-6C4B37754779}" dt="2021-02-10T10:01:24.324" v="150" actId="478"/>
          <ac:picMkLst>
            <pc:docMk/>
            <pc:sldMk cId="204365415" sldId="346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DE0D36B9-3B9F-4893-8EA6-6C4B37754779}" dt="2021-02-10T10:01:28.480" v="153"/>
          <ac:picMkLst>
            <pc:docMk/>
            <pc:sldMk cId="204365415" sldId="346"/>
            <ac:picMk id="43" creationId="{974E494F-5C40-42F2-A697-095DCCF15FEF}"/>
          </ac:picMkLst>
        </pc:picChg>
      </pc:sldChg>
      <pc:sldChg chg="addSp delSp modSp mod">
        <pc:chgData name="IGNACIO RUBEN RENEDO MARTIN" userId="995976a0-8e85-4a03-9e56-cde527db4cda" providerId="ADAL" clId="{DE0D36B9-3B9F-4893-8EA6-6C4B37754779}" dt="2021-02-10T10:12:52.559" v="193"/>
        <pc:sldMkLst>
          <pc:docMk/>
          <pc:sldMk cId="233004688" sldId="347"/>
        </pc:sldMkLst>
        <pc:spChg chg="del">
          <ac:chgData name="IGNACIO RUBEN RENEDO MARTIN" userId="995976a0-8e85-4a03-9e56-cde527db4cda" providerId="ADAL" clId="{DE0D36B9-3B9F-4893-8EA6-6C4B37754779}" dt="2021-02-10T10:12:50.673" v="191" actId="478"/>
          <ac:spMkLst>
            <pc:docMk/>
            <pc:sldMk cId="233004688" sldId="347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DE0D36B9-3B9F-4893-8EA6-6C4B37754779}" dt="2021-02-10T10:12:52.559" v="193"/>
          <ac:spMkLst>
            <pc:docMk/>
            <pc:sldMk cId="233004688" sldId="347"/>
            <ac:spMk id="41" creationId="{6D23D2B8-841F-46E2-8A1C-EBB647981275}"/>
          </ac:spMkLst>
        </pc:spChg>
        <pc:spChg chg="add mod">
          <ac:chgData name="IGNACIO RUBEN RENEDO MARTIN" userId="995976a0-8e85-4a03-9e56-cde527db4cda" providerId="ADAL" clId="{DE0D36B9-3B9F-4893-8EA6-6C4B37754779}" dt="2021-02-10T10:12:52.559" v="193"/>
          <ac:spMkLst>
            <pc:docMk/>
            <pc:sldMk cId="233004688" sldId="347"/>
            <ac:spMk id="42" creationId="{1E1A9EF5-B066-4DE5-8B07-720D9B16D9C9}"/>
          </ac:spMkLst>
        </pc:spChg>
        <pc:picChg chg="del">
          <ac:chgData name="IGNACIO RUBEN RENEDO MARTIN" userId="995976a0-8e85-4a03-9e56-cde527db4cda" providerId="ADAL" clId="{DE0D36B9-3B9F-4893-8EA6-6C4B37754779}" dt="2021-02-10T10:12:51.257" v="192" actId="478"/>
          <ac:picMkLst>
            <pc:docMk/>
            <pc:sldMk cId="233004688" sldId="347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DE0D36B9-3B9F-4893-8EA6-6C4B37754779}" dt="2021-02-10T10:12:49.153" v="190" actId="478"/>
          <ac:picMkLst>
            <pc:docMk/>
            <pc:sldMk cId="233004688" sldId="347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DE0D36B9-3B9F-4893-8EA6-6C4B37754779}" dt="2021-02-10T10:12:52.559" v="193"/>
          <ac:picMkLst>
            <pc:docMk/>
            <pc:sldMk cId="233004688" sldId="347"/>
            <ac:picMk id="45" creationId="{3B20E1BB-03B3-4CC2-B033-ACE3137C15CE}"/>
          </ac:picMkLst>
        </pc:picChg>
      </pc:sldChg>
      <pc:sldChg chg="addSp delSp modSp mod">
        <pc:chgData name="IGNACIO RUBEN RENEDO MARTIN" userId="995976a0-8e85-4a03-9e56-cde527db4cda" providerId="ADAL" clId="{DE0D36B9-3B9F-4893-8EA6-6C4B37754779}" dt="2021-02-10T10:02:23.269" v="176"/>
        <pc:sldMkLst>
          <pc:docMk/>
          <pc:sldMk cId="3625759238" sldId="348"/>
        </pc:sldMkLst>
        <pc:spChg chg="del">
          <ac:chgData name="IGNACIO RUBEN RENEDO MARTIN" userId="995976a0-8e85-4a03-9e56-cde527db4cda" providerId="ADAL" clId="{DE0D36B9-3B9F-4893-8EA6-6C4B37754779}" dt="2021-02-10T10:02:21.723" v="174" actId="478"/>
          <ac:spMkLst>
            <pc:docMk/>
            <pc:sldMk cId="3625759238" sldId="348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DE0D36B9-3B9F-4893-8EA6-6C4B37754779}" dt="2021-02-10T10:02:23.269" v="176"/>
          <ac:spMkLst>
            <pc:docMk/>
            <pc:sldMk cId="3625759238" sldId="348"/>
            <ac:spMk id="50" creationId="{EE709731-40F0-4460-9A8A-A8D7F8ED650B}"/>
          </ac:spMkLst>
        </pc:spChg>
        <pc:spChg chg="add mod">
          <ac:chgData name="IGNACIO RUBEN RENEDO MARTIN" userId="995976a0-8e85-4a03-9e56-cde527db4cda" providerId="ADAL" clId="{DE0D36B9-3B9F-4893-8EA6-6C4B37754779}" dt="2021-02-10T10:02:23.269" v="176"/>
          <ac:spMkLst>
            <pc:docMk/>
            <pc:sldMk cId="3625759238" sldId="348"/>
            <ac:spMk id="51" creationId="{856EED34-8381-4004-8683-3112A83BD5DC}"/>
          </ac:spMkLst>
        </pc:spChg>
        <pc:picChg chg="del">
          <ac:chgData name="IGNACIO RUBEN RENEDO MARTIN" userId="995976a0-8e85-4a03-9e56-cde527db4cda" providerId="ADAL" clId="{DE0D36B9-3B9F-4893-8EA6-6C4B37754779}" dt="2021-02-10T10:02:22.200" v="175" actId="478"/>
          <ac:picMkLst>
            <pc:docMk/>
            <pc:sldMk cId="3625759238" sldId="348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DE0D36B9-3B9F-4893-8EA6-6C4B37754779}" dt="2021-02-10T10:02:19.602" v="173" actId="478"/>
          <ac:picMkLst>
            <pc:docMk/>
            <pc:sldMk cId="3625759238" sldId="348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DE0D36B9-3B9F-4893-8EA6-6C4B37754779}" dt="2021-02-10T10:02:23.269" v="176"/>
          <ac:picMkLst>
            <pc:docMk/>
            <pc:sldMk cId="3625759238" sldId="348"/>
            <ac:picMk id="52" creationId="{332AA8E9-FC17-413E-AB50-816CF4C57149}"/>
          </ac:picMkLst>
        </pc:picChg>
      </pc:sldChg>
      <pc:sldChg chg="addSp delSp modSp mod">
        <pc:chgData name="IGNACIO RUBEN RENEDO MARTIN" userId="995976a0-8e85-4a03-9e56-cde527db4cda" providerId="ADAL" clId="{DE0D36B9-3B9F-4893-8EA6-6C4B37754779}" dt="2021-02-10T10:13:01.440" v="197"/>
        <pc:sldMkLst>
          <pc:docMk/>
          <pc:sldMk cId="1711926994" sldId="349"/>
        </pc:sldMkLst>
        <pc:spChg chg="del">
          <ac:chgData name="IGNACIO RUBEN RENEDO MARTIN" userId="995976a0-8e85-4a03-9e56-cde527db4cda" providerId="ADAL" clId="{DE0D36B9-3B9F-4893-8EA6-6C4B37754779}" dt="2021-02-10T10:12:59.497" v="195" actId="478"/>
          <ac:spMkLst>
            <pc:docMk/>
            <pc:sldMk cId="1711926994" sldId="349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DE0D36B9-3B9F-4893-8EA6-6C4B37754779}" dt="2021-02-10T10:13:01.440" v="197"/>
          <ac:spMkLst>
            <pc:docMk/>
            <pc:sldMk cId="1711926994" sldId="349"/>
            <ac:spMk id="41" creationId="{EF04AE08-B42D-4898-8C10-C43B6BA4B967}"/>
          </ac:spMkLst>
        </pc:spChg>
        <pc:spChg chg="add mod">
          <ac:chgData name="IGNACIO RUBEN RENEDO MARTIN" userId="995976a0-8e85-4a03-9e56-cde527db4cda" providerId="ADAL" clId="{DE0D36B9-3B9F-4893-8EA6-6C4B37754779}" dt="2021-02-10T10:13:01.440" v="197"/>
          <ac:spMkLst>
            <pc:docMk/>
            <pc:sldMk cId="1711926994" sldId="349"/>
            <ac:spMk id="42" creationId="{486B9458-1CC1-4B18-B503-8F0E0D899EC6}"/>
          </ac:spMkLst>
        </pc:spChg>
        <pc:picChg chg="del">
          <ac:chgData name="IGNACIO RUBEN RENEDO MARTIN" userId="995976a0-8e85-4a03-9e56-cde527db4cda" providerId="ADAL" clId="{DE0D36B9-3B9F-4893-8EA6-6C4B37754779}" dt="2021-02-10T10:13:00.201" v="196" actId="478"/>
          <ac:picMkLst>
            <pc:docMk/>
            <pc:sldMk cId="1711926994" sldId="349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DE0D36B9-3B9F-4893-8EA6-6C4B37754779}" dt="2021-02-10T10:12:56.003" v="194" actId="478"/>
          <ac:picMkLst>
            <pc:docMk/>
            <pc:sldMk cId="1711926994" sldId="349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DE0D36B9-3B9F-4893-8EA6-6C4B37754779}" dt="2021-02-10T10:13:01.440" v="197"/>
          <ac:picMkLst>
            <pc:docMk/>
            <pc:sldMk cId="1711926994" sldId="349"/>
            <ac:picMk id="45" creationId="{A4B61ABC-9BC3-422F-9DDD-60922A0B0E1E}"/>
          </ac:picMkLst>
        </pc:picChg>
      </pc:sldChg>
      <pc:sldChg chg="delSp mod">
        <pc:chgData name="IGNACIO RUBEN RENEDO MARTIN" userId="995976a0-8e85-4a03-9e56-cde527db4cda" providerId="ADAL" clId="{DE0D36B9-3B9F-4893-8EA6-6C4B37754779}" dt="2021-02-10T10:01:45.672" v="160" actId="478"/>
        <pc:sldMkLst>
          <pc:docMk/>
          <pc:sldMk cId="1697306424" sldId="350"/>
        </pc:sldMkLst>
        <pc:spChg chg="del">
          <ac:chgData name="IGNACIO RUBEN RENEDO MARTIN" userId="995976a0-8e85-4a03-9e56-cde527db4cda" providerId="ADAL" clId="{DE0D36B9-3B9F-4893-8EA6-6C4B37754779}" dt="2021-02-10T10:01:44.202" v="159" actId="478"/>
          <ac:spMkLst>
            <pc:docMk/>
            <pc:sldMk cId="1697306424" sldId="350"/>
            <ac:spMk id="15" creationId="{3278B5EC-3DA9-4007-856C-0484F0BA9820}"/>
          </ac:spMkLst>
        </pc:spChg>
        <pc:picChg chg="del">
          <ac:chgData name="IGNACIO RUBEN RENEDO MARTIN" userId="995976a0-8e85-4a03-9e56-cde527db4cda" providerId="ADAL" clId="{DE0D36B9-3B9F-4893-8EA6-6C4B37754779}" dt="2021-02-10T10:01:45.672" v="160" actId="478"/>
          <ac:picMkLst>
            <pc:docMk/>
            <pc:sldMk cId="1697306424" sldId="350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DE0D36B9-3B9F-4893-8EA6-6C4B37754779}" dt="2021-02-10T10:01:41.376" v="158" actId="478"/>
          <ac:picMkLst>
            <pc:docMk/>
            <pc:sldMk cId="1697306424" sldId="350"/>
            <ac:picMk id="14" creationId="{48BE30E0-E3B6-4857-ADD0-3894DA07F716}"/>
          </ac:picMkLst>
        </pc:picChg>
      </pc:sldChg>
      <pc:sldChg chg="addSp delSp modSp mod">
        <pc:chgData name="IGNACIO RUBEN RENEDO MARTIN" userId="995976a0-8e85-4a03-9e56-cde527db4cda" providerId="ADAL" clId="{DE0D36B9-3B9F-4893-8EA6-6C4B37754779}" dt="2021-02-10T10:02:15.880" v="172"/>
        <pc:sldMkLst>
          <pc:docMk/>
          <pc:sldMk cId="174619101" sldId="351"/>
        </pc:sldMkLst>
        <pc:spChg chg="del">
          <ac:chgData name="IGNACIO RUBEN RENEDO MARTIN" userId="995976a0-8e85-4a03-9e56-cde527db4cda" providerId="ADAL" clId="{DE0D36B9-3B9F-4893-8EA6-6C4B37754779}" dt="2021-02-10T10:02:14.241" v="170" actId="478"/>
          <ac:spMkLst>
            <pc:docMk/>
            <pc:sldMk cId="174619101" sldId="351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DE0D36B9-3B9F-4893-8EA6-6C4B37754779}" dt="2021-02-10T10:02:15.880" v="172"/>
          <ac:spMkLst>
            <pc:docMk/>
            <pc:sldMk cId="174619101" sldId="351"/>
            <ac:spMk id="52" creationId="{D262A122-DC60-4DF0-9500-E920A3E604EA}"/>
          </ac:spMkLst>
        </pc:spChg>
        <pc:spChg chg="add mod">
          <ac:chgData name="IGNACIO RUBEN RENEDO MARTIN" userId="995976a0-8e85-4a03-9e56-cde527db4cda" providerId="ADAL" clId="{DE0D36B9-3B9F-4893-8EA6-6C4B37754779}" dt="2021-02-10T10:02:15.880" v="172"/>
          <ac:spMkLst>
            <pc:docMk/>
            <pc:sldMk cId="174619101" sldId="351"/>
            <ac:spMk id="53" creationId="{2A2141C1-9E1F-4201-95AE-46579A408712}"/>
          </ac:spMkLst>
        </pc:spChg>
        <pc:picChg chg="del">
          <ac:chgData name="IGNACIO RUBEN RENEDO MARTIN" userId="995976a0-8e85-4a03-9e56-cde527db4cda" providerId="ADAL" clId="{DE0D36B9-3B9F-4893-8EA6-6C4B37754779}" dt="2021-02-10T10:02:14.736" v="171" actId="478"/>
          <ac:picMkLst>
            <pc:docMk/>
            <pc:sldMk cId="174619101" sldId="351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DE0D36B9-3B9F-4893-8EA6-6C4B37754779}" dt="2021-02-10T10:02:11.666" v="169" actId="478"/>
          <ac:picMkLst>
            <pc:docMk/>
            <pc:sldMk cId="174619101" sldId="351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DE0D36B9-3B9F-4893-8EA6-6C4B37754779}" dt="2021-02-10T10:02:15.880" v="172"/>
          <ac:picMkLst>
            <pc:docMk/>
            <pc:sldMk cId="174619101" sldId="351"/>
            <ac:picMk id="55" creationId="{D53488F5-FAB7-4777-9F0D-0624EDEFBAC6}"/>
          </ac:picMkLst>
        </pc:picChg>
      </pc:sldChg>
      <pc:sldChg chg="addSp delSp modSp mod">
        <pc:chgData name="IGNACIO RUBEN RENEDO MARTIN" userId="995976a0-8e85-4a03-9e56-cde527db4cda" providerId="ADAL" clId="{DE0D36B9-3B9F-4893-8EA6-6C4B37754779}" dt="2021-02-10T10:12:29.136" v="181"/>
        <pc:sldMkLst>
          <pc:docMk/>
          <pc:sldMk cId="184874632" sldId="352"/>
        </pc:sldMkLst>
        <pc:spChg chg="del mod">
          <ac:chgData name="IGNACIO RUBEN RENEDO MARTIN" userId="995976a0-8e85-4a03-9e56-cde527db4cda" providerId="ADAL" clId="{DE0D36B9-3B9F-4893-8EA6-6C4B37754779}" dt="2021-02-10T10:12:26.299" v="179" actId="478"/>
          <ac:spMkLst>
            <pc:docMk/>
            <pc:sldMk cId="184874632" sldId="352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DE0D36B9-3B9F-4893-8EA6-6C4B37754779}" dt="2021-02-10T10:12:29.136" v="181"/>
          <ac:spMkLst>
            <pc:docMk/>
            <pc:sldMk cId="184874632" sldId="352"/>
            <ac:spMk id="54" creationId="{112DAEE7-7EA6-4065-BAEB-5E25898EF0F5}"/>
          </ac:spMkLst>
        </pc:spChg>
        <pc:spChg chg="add mod">
          <ac:chgData name="IGNACIO RUBEN RENEDO MARTIN" userId="995976a0-8e85-4a03-9e56-cde527db4cda" providerId="ADAL" clId="{DE0D36B9-3B9F-4893-8EA6-6C4B37754779}" dt="2021-02-10T10:12:29.136" v="181"/>
          <ac:spMkLst>
            <pc:docMk/>
            <pc:sldMk cId="184874632" sldId="352"/>
            <ac:spMk id="55" creationId="{CBEC9AE5-7453-40EE-B72D-AB8D3EA5A842}"/>
          </ac:spMkLst>
        </pc:spChg>
        <pc:picChg chg="del">
          <ac:chgData name="IGNACIO RUBEN RENEDO MARTIN" userId="995976a0-8e85-4a03-9e56-cde527db4cda" providerId="ADAL" clId="{DE0D36B9-3B9F-4893-8EA6-6C4B37754779}" dt="2021-02-10T10:12:27.884" v="180" actId="478"/>
          <ac:picMkLst>
            <pc:docMk/>
            <pc:sldMk cId="184874632" sldId="352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DE0D36B9-3B9F-4893-8EA6-6C4B37754779}" dt="2021-02-10T10:12:23.424" v="177" actId="478"/>
          <ac:picMkLst>
            <pc:docMk/>
            <pc:sldMk cId="184874632" sldId="352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DE0D36B9-3B9F-4893-8EA6-6C4B37754779}" dt="2021-02-10T10:12:29.136" v="181"/>
          <ac:picMkLst>
            <pc:docMk/>
            <pc:sldMk cId="184874632" sldId="352"/>
            <ac:picMk id="56" creationId="{86390DB0-3E2D-4C38-8AD4-399B8D191317}"/>
          </ac:picMkLst>
        </pc:pic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29T10:38:40.232" idx="2">
    <p:pos x="10" y="10"/>
    <p:text>Como dijo Hector he puesto un enlace para poder comprobar si las contraseñas son seguras.El vínculo se abre y te lleva a la web de Kaspersky.Se puede hacer un ejemplo de una contraseña sencilla tipo 1234 y otra como contraseñaTICA21 y verán la diferencia.
</p:text>
    <p:extLst>
      <p:ext uri="{C676402C-5697-4E1C-873F-D02D1690AC5C}">
        <p15:threadingInfo xmlns:p15="http://schemas.microsoft.com/office/powerpoint/2012/main" timeZoneBias="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FC4971-0C8A-4539-B55C-239D8A90538A}" type="datetimeFigureOut">
              <a:rPr lang="es-ES"/>
              <a:t>10/02/2021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32A978-B65B-4C73-A38C-6AA3A2489659}" type="slidenum">
              <a:rPr lang="es-ES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361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32F7C7-D87E-438F-9229-72E27BA50B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95479E6-A4FB-40B0-8CFF-95F272A81D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580129-5B00-46D7-8008-3DD118C9E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4C957-2382-410E-87FB-2B67E5E9CEC4}" type="datetimeFigureOut">
              <a:rPr lang="es-ES" smtClean="0"/>
              <a:t>10/02/2021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FCE970-22C3-4E93-9CB2-E9DEE75DF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BB090F-A4C6-490C-A3F2-D0F1E4C31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45E5F-56C2-41D7-BB41-8CF3A4AAA3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3007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D6D2A2-9175-4852-BA30-00D919747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8052159-8C87-46AF-85A1-C43D6BBC7F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2A71D8-40AC-4891-BF9E-3B7BAEC4C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4C957-2382-410E-87FB-2B67E5E9CEC4}" type="datetimeFigureOut">
              <a:rPr lang="es-ES" smtClean="0"/>
              <a:t>10/02/2021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3E6749-32C9-4EDB-94B1-7E5D2C3B8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15F9C4-E25E-45D7-AC5A-67FC87A32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45E5F-56C2-41D7-BB41-8CF3A4AAA3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9857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254BE5D-3721-42C6-9E2E-420542246E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8A36CBD-02B6-4993-9A98-D7EA957E0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10EDA5A-CA53-46A2-932E-0432B6B80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4C957-2382-410E-87FB-2B67E5E9CEC4}" type="datetimeFigureOut">
              <a:rPr lang="es-ES" smtClean="0"/>
              <a:t>10/02/2021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481CB0-7057-48AA-B3E7-357CC672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A04EDDB-9D77-4B41-915E-046A4803C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45E5F-56C2-41D7-BB41-8CF3A4AAA3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1467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FB8D94-3890-40B7-A169-55E511513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3775729-C389-4CDD-B269-7B3D15BF5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30FA8B3-090D-415D-A896-69E4E4ACE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4C957-2382-410E-87FB-2B67E5E9CEC4}" type="datetimeFigureOut">
              <a:rPr lang="es-ES" smtClean="0"/>
              <a:t>10/02/2021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D2C5A3-0E7C-4880-896E-FDD914F9F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995B0C-A50D-477D-91CF-124071984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45E5F-56C2-41D7-BB41-8CF3A4AAA3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6185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1E06E7-3835-483E-B7DF-235605C2B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D74BE4F-5578-4166-AA02-9F20250DD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25BA21-75F9-4490-A657-85D3C5BC1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4C957-2382-410E-87FB-2B67E5E9CEC4}" type="datetimeFigureOut">
              <a:rPr lang="es-ES" smtClean="0"/>
              <a:t>10/02/2021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B78F3C-200E-48A5-86DF-9E4A61B36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DBA419-CA10-4872-AEA8-315CDDDB3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45E5F-56C2-41D7-BB41-8CF3A4AAA3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6173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CE42E6-35B4-463B-89CF-9411FEBF4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B010F0-AB0E-4D16-B091-0CBD118A07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CBA10D0-D918-46B3-B232-0F6FCA769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67DD50A-16C6-4111-B5A1-425F217F2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4C957-2382-410E-87FB-2B67E5E9CEC4}" type="datetimeFigureOut">
              <a:rPr lang="es-ES" smtClean="0"/>
              <a:t>10/02/2021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B881C92-F4C8-44A8-8CEB-D2004C05A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27DA02F-2727-4B7C-A8B6-A70244CB3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45E5F-56C2-41D7-BB41-8CF3A4AAA3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6661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70092F-F1F6-4683-801F-ABD288F05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49027BB-C3B5-48CF-B282-23CDD8D01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98B1734-8F3D-4AE8-AEAB-9746A6CCF8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8FD71A0-98F4-4788-A663-B5EF1353C8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03583E-DCF3-41C7-8519-444578A660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3DCE2CF-3F19-4030-904D-B0D253F6B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4C957-2382-410E-87FB-2B67E5E9CEC4}" type="datetimeFigureOut">
              <a:rPr lang="es-ES" smtClean="0"/>
              <a:t>10/02/2021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B50D91E-F23E-4BA2-B5CC-F070585B5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ADF30F7-03E3-4748-B21A-9390DCE73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45E5F-56C2-41D7-BB41-8CF3A4AAA3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5002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1C3F08-803E-4034-8BA5-A5EBCD5ED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4D3CA83-5087-45D8-8413-7DD0299E0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4C957-2382-410E-87FB-2B67E5E9CEC4}" type="datetimeFigureOut">
              <a:rPr lang="es-ES" smtClean="0"/>
              <a:t>10/02/2021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38466A1-AAA1-4970-B02A-D7163634C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6448419-629E-4278-A91D-61BFA93FD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45E5F-56C2-41D7-BB41-8CF3A4AAA3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7651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4C49D87-C478-4104-B972-563D5FD19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4C957-2382-410E-87FB-2B67E5E9CEC4}" type="datetimeFigureOut">
              <a:rPr lang="es-ES" smtClean="0"/>
              <a:t>10/02/2021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B7DE64D-E333-41A6-95E6-EA670DD66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A56E734-6DB8-4E8D-9B22-818749E65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45E5F-56C2-41D7-BB41-8CF3A4AAA3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9485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53C69F-A0B2-48AC-9E5F-3363F04BD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130306-1AF6-4383-86A8-17E4E752D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5F46E3B-141D-41A7-897C-41DAC58C9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979A25B-253D-4935-BB10-9D2A947EF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4C957-2382-410E-87FB-2B67E5E9CEC4}" type="datetimeFigureOut">
              <a:rPr lang="es-ES" smtClean="0"/>
              <a:t>10/02/2021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9DFCD43-0E7D-401D-BDCB-D96E4F4D4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2E9D003-2925-4EF9-B728-5A57A278A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45E5F-56C2-41D7-BB41-8CF3A4AAA3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9754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8DE118-FFB1-45A1-8D56-8E0D3EE98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AA89AB3-AF7E-41B1-BBC8-7888058391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D395394-2A61-40C3-8773-BD1D1C8EEF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2F7EFA3-C072-4CC2-96D8-3A3DE95DC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4C957-2382-410E-87FB-2B67E5E9CEC4}" type="datetimeFigureOut">
              <a:rPr lang="es-ES" smtClean="0"/>
              <a:t>10/02/2021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8E0AE9B-5004-4AF3-A67F-DA8B34B5E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E5CFE26-BD99-4DE8-9216-0EA8CD768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45E5F-56C2-41D7-BB41-8CF3A4AAA3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0470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1CDFD42-73E6-4554-B7F5-C82D9EA40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2ACF76E-2C22-4ACD-8063-2F8DD9EF8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E97E9A-4E04-4A25-B141-EDDEA4E3CB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4C957-2382-410E-87FB-2B67E5E9CEC4}" type="datetimeFigureOut">
              <a:rPr lang="es-ES" smtClean="0"/>
              <a:t>10/02/2021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B96DA4-B7A8-48E9-9093-2648DDBDA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D74739E-B043-4BC1-8D10-918AE74442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45E5F-56C2-41D7-BB41-8CF3A4AAA3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1692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c-sa/4.0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69.png"/><Relationship Id="rId3" Type="http://schemas.openxmlformats.org/officeDocument/2006/relationships/image" Target="../media/image71.png"/><Relationship Id="rId7" Type="http://schemas.openxmlformats.org/officeDocument/2006/relationships/image" Target="../media/image75.jpeg"/><Relationship Id="rId12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11" Type="http://schemas.openxmlformats.org/officeDocument/2006/relationships/image" Target="../media/image79.pn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image" Target="../media/image72.png"/><Relationship Id="rId9" Type="http://schemas.openxmlformats.org/officeDocument/2006/relationships/image" Target="../media/image77.jpeg"/><Relationship Id="rId1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8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gYMUmEK9SFg?feature=oembed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15.jpeg"/><Relationship Id="rId4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4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86.png"/><Relationship Id="rId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88.png"/><Relationship Id="rId7" Type="http://schemas.openxmlformats.org/officeDocument/2006/relationships/image" Target="../media/image15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10" Type="http://schemas.openxmlformats.org/officeDocument/2006/relationships/image" Target="../media/image4.jpeg"/><Relationship Id="rId4" Type="http://schemas.openxmlformats.org/officeDocument/2006/relationships/image" Target="../media/image93.png"/><Relationship Id="rId9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99.png"/><Relationship Id="rId7" Type="http://schemas.openxmlformats.org/officeDocument/2006/relationships/image" Target="../media/image102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10" Type="http://schemas.openxmlformats.org/officeDocument/2006/relationships/image" Target="../media/image4.jpeg"/><Relationship Id="rId4" Type="http://schemas.openxmlformats.org/officeDocument/2006/relationships/image" Target="../media/image15.jpeg"/><Relationship Id="rId9" Type="http://schemas.openxmlformats.org/officeDocument/2006/relationships/image" Target="../media/image10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0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0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0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svg"/><Relationship Id="rId7" Type="http://schemas.openxmlformats.org/officeDocument/2006/relationships/image" Target="../media/image119.sv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png"/><Relationship Id="rId5" Type="http://schemas.openxmlformats.org/officeDocument/2006/relationships/image" Target="../media/image117.svg"/><Relationship Id="rId4" Type="http://schemas.openxmlformats.org/officeDocument/2006/relationships/image" Target="../media/image116.png"/><Relationship Id="rId9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svg"/><Relationship Id="rId3" Type="http://schemas.openxmlformats.org/officeDocument/2006/relationships/image" Target="../media/image122.svg"/><Relationship Id="rId7" Type="http://schemas.openxmlformats.org/officeDocument/2006/relationships/image" Target="../media/image125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svg"/><Relationship Id="rId5" Type="http://schemas.openxmlformats.org/officeDocument/2006/relationships/image" Target="../media/image123.png"/><Relationship Id="rId10" Type="http://schemas.openxmlformats.org/officeDocument/2006/relationships/image" Target="../media/image4.jpeg"/><Relationship Id="rId4" Type="http://schemas.openxmlformats.org/officeDocument/2006/relationships/image" Target="../media/image15.jpeg"/><Relationship Id="rId9" Type="http://schemas.openxmlformats.org/officeDocument/2006/relationships/image" Target="../media/image1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4.jpeg"/><Relationship Id="rId3" Type="http://schemas.openxmlformats.org/officeDocument/2006/relationships/image" Target="../media/image129.png"/><Relationship Id="rId7" Type="http://schemas.openxmlformats.org/officeDocument/2006/relationships/image" Target="../media/image133.svg"/><Relationship Id="rId12" Type="http://schemas.openxmlformats.org/officeDocument/2006/relationships/image" Target="../media/image15.jpe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png"/><Relationship Id="rId11" Type="http://schemas.openxmlformats.org/officeDocument/2006/relationships/image" Target="../media/image137.svg"/><Relationship Id="rId5" Type="http://schemas.openxmlformats.org/officeDocument/2006/relationships/image" Target="../media/image131.svg"/><Relationship Id="rId10" Type="http://schemas.openxmlformats.org/officeDocument/2006/relationships/image" Target="../media/image136.png"/><Relationship Id="rId4" Type="http://schemas.openxmlformats.org/officeDocument/2006/relationships/image" Target="../media/image130.png"/><Relationship Id="rId9" Type="http://schemas.openxmlformats.org/officeDocument/2006/relationships/image" Target="../media/image13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hyperlink" Target="https://www.osi.es/es/campanas/dispositivos-moviles/acepto-no-acepto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image" Target="../media/image8.jpeg"/><Relationship Id="rId7" Type="http://schemas.openxmlformats.org/officeDocument/2006/relationships/image" Target="../media/image4.jpeg"/><Relationship Id="rId12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5.jpeg"/><Relationship Id="rId5" Type="http://schemas.openxmlformats.org/officeDocument/2006/relationships/image" Target="../media/image10.png"/><Relationship Id="rId10" Type="http://schemas.openxmlformats.org/officeDocument/2006/relationships/image" Target="../media/image14.jpeg"/><Relationship Id="rId4" Type="http://schemas.openxmlformats.org/officeDocument/2006/relationships/image" Target="../media/image9.jpe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desproductivas.com/vidasinestres-aclarar-el-significado-de-las-cosas" TargetMode="External"/><Relationship Id="rId7" Type="http://schemas.openxmlformats.org/officeDocument/2006/relationships/image" Target="../media/image4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2.png"/><Relationship Id="rId7" Type="http://schemas.openxmlformats.org/officeDocument/2006/relationships/image" Target="../media/image148.svg"/><Relationship Id="rId2" Type="http://schemas.openxmlformats.org/officeDocument/2006/relationships/hyperlink" Target="http://creativecommons.org/licenses/by-nc-sa/4.0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11" Type="http://schemas.openxmlformats.org/officeDocument/2006/relationships/image" Target="../media/image4.jpeg"/><Relationship Id="rId5" Type="http://schemas.openxmlformats.org/officeDocument/2006/relationships/hyperlink" Target="https://educajcyl-my.sharepoint.com/:f:/g/personal/csantac_educa_jcyl_es/Ej9WcfMFWRpDn5-JTk7U2iEBpk0WjmzYf-Bwz8b0bLRMNQ?e=Fssl0H" TargetMode="External"/><Relationship Id="rId10" Type="http://schemas.openxmlformats.org/officeDocument/2006/relationships/image" Target="../media/image150.jpeg"/><Relationship Id="rId4" Type="http://schemas.openxmlformats.org/officeDocument/2006/relationships/image" Target="../media/image15.jpeg"/><Relationship Id="rId9" Type="http://schemas.openxmlformats.org/officeDocument/2006/relationships/hyperlink" Target="https://forms.office.com/Pages/ResponsePage.aspx?id=7iKSZuXVOUWYfqMBWrbfMQOQqLm86EtCqhPLZsmHg9xUOUgyRkFUTzlCT0dXTFJERktOQVpYV0FVQS4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jpe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pngall.com/computer-pc-png" TargetMode="External"/><Relationship Id="rId5" Type="http://schemas.openxmlformats.org/officeDocument/2006/relationships/image" Target="../media/image20.png"/><Relationship Id="rId4" Type="http://schemas.openxmlformats.org/officeDocument/2006/relationships/hyperlink" Target="https://clipset.20minutos.es/fire-phone-el-movil-de-amazon-con-almacenamiento-de-fotos-ilimitado/" TargetMode="External"/><Relationship Id="rId9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hyperlink" Target="https://password.kaspersky.com/es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comments" Target="../comments/comment1.xml"/><Relationship Id="rId5" Type="http://schemas.openxmlformats.org/officeDocument/2006/relationships/image" Target="../media/image26.svg"/><Relationship Id="rId10" Type="http://schemas.openxmlformats.org/officeDocument/2006/relationships/image" Target="../media/image4.jpeg"/><Relationship Id="rId4" Type="http://schemas.openxmlformats.org/officeDocument/2006/relationships/image" Target="../media/image25.pn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image" Target="../media/image30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jpeg"/><Relationship Id="rId17" Type="http://schemas.openxmlformats.org/officeDocument/2006/relationships/image" Target="../media/image44.pn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jpeg"/><Relationship Id="rId24" Type="http://schemas.openxmlformats.org/officeDocument/2006/relationships/image" Target="../media/image4.jpeg"/><Relationship Id="rId5" Type="http://schemas.openxmlformats.org/officeDocument/2006/relationships/image" Target="../media/image32.jpeg"/><Relationship Id="rId15" Type="http://schemas.openxmlformats.org/officeDocument/2006/relationships/image" Target="../media/image42.png"/><Relationship Id="rId23" Type="http://schemas.openxmlformats.org/officeDocument/2006/relationships/image" Target="../media/image15.jpeg"/><Relationship Id="rId10" Type="http://schemas.openxmlformats.org/officeDocument/2006/relationships/image" Target="../media/image37.png"/><Relationship Id="rId19" Type="http://schemas.openxmlformats.org/officeDocument/2006/relationships/image" Target="../media/image46.jpeg"/><Relationship Id="rId4" Type="http://schemas.openxmlformats.org/officeDocument/2006/relationships/image" Target="../media/image31.jpeg"/><Relationship Id="rId9" Type="http://schemas.openxmlformats.org/officeDocument/2006/relationships/image" Target="../media/image36.png"/><Relationship Id="rId14" Type="http://schemas.openxmlformats.org/officeDocument/2006/relationships/image" Target="../media/image41.jpeg"/><Relationship Id="rId22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hyperlink" Target="https://dticucv.blogspot.com/2018/12/ransomware.html" TargetMode="External"/><Relationship Id="rId7" Type="http://schemas.openxmlformats.org/officeDocument/2006/relationships/hyperlink" Target="http://todoeldiaconectados.com/2014/04/30/sintomas-de-una-tecnoadiccion/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hyperlink" Target="https://www.brunopramaggiore.net/virus-sicurezza/pulire-un-sistema-infetto-da-virus/" TargetMode="External"/><Relationship Id="rId10" Type="http://schemas.openxmlformats.org/officeDocument/2006/relationships/image" Target="../media/image4.jpeg"/><Relationship Id="rId4" Type="http://schemas.openxmlformats.org/officeDocument/2006/relationships/image" Target="../media/image51.jpeg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image" Target="../media/image54.png"/><Relationship Id="rId16" Type="http://schemas.openxmlformats.org/officeDocument/2006/relationships/image" Target="../media/image66.png"/><Relationship Id="rId20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15.jpeg"/><Relationship Id="rId5" Type="http://schemas.openxmlformats.org/officeDocument/2006/relationships/image" Target="../media/image57.png"/><Relationship Id="rId15" Type="http://schemas.openxmlformats.org/officeDocument/2006/relationships/image" Target="../media/image65.png"/><Relationship Id="rId10" Type="http://schemas.openxmlformats.org/officeDocument/2006/relationships/hyperlink" Target="https://commons.wikimedia.org/wiki/File:Badge_of_the_National_Police_Corps_of_Spain.svg" TargetMode="External"/><Relationship Id="rId19" Type="http://schemas.openxmlformats.org/officeDocument/2006/relationships/image" Target="../media/image69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76DB21CA-A053-41EF-8F9C-D57DAC045575}"/>
              </a:ext>
            </a:extLst>
          </p:cNvPr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150" y="3701423"/>
            <a:ext cx="3599815" cy="3599815"/>
          </a:xfrm>
          <a:prstGeom prst="rect">
            <a:avLst/>
          </a:prstGeom>
        </p:spPr>
      </p:pic>
      <p:pic>
        <p:nvPicPr>
          <p:cNvPr id="21" name="Imagen 20">
            <a:hlinkClick r:id="rId3"/>
            <a:extLst>
              <a:ext uri="{FF2B5EF4-FFF2-40B4-BE49-F238E27FC236}">
                <a16:creationId xmlns:a16="http://schemas.microsoft.com/office/drawing/2014/main" id="{FADFA253-5096-4CB3-9186-A83C2D9255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522" y="6355127"/>
            <a:ext cx="838200" cy="29527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8000"/>
              </a:srgbClr>
            </a:outerShdw>
          </a:effectLst>
        </p:spPr>
      </p:pic>
      <p:sp>
        <p:nvSpPr>
          <p:cNvPr id="24" name="Subtítulo 2">
            <a:extLst>
              <a:ext uri="{FF2B5EF4-FFF2-40B4-BE49-F238E27FC236}">
                <a16:creationId xmlns:a16="http://schemas.microsoft.com/office/drawing/2014/main" id="{E5C45079-B5DF-4791-9AA6-E348CF437BEE}"/>
              </a:ext>
            </a:extLst>
          </p:cNvPr>
          <p:cNvSpPr txBox="1">
            <a:spLocks/>
          </p:cNvSpPr>
          <p:nvPr/>
        </p:nvSpPr>
        <p:spPr>
          <a:xfrm>
            <a:off x="1524000" y="3493892"/>
            <a:ext cx="9144000" cy="607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>
                <a:solidFill>
                  <a:srgbClr val="FFC000"/>
                </a:solidFill>
              </a:rPr>
              <a:t>CURSO 2020/21</a:t>
            </a:r>
          </a:p>
        </p:txBody>
      </p: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5B6045A2-BC1F-4567-B82A-D921A804D987}"/>
              </a:ext>
            </a:extLst>
          </p:cNvPr>
          <p:cNvCxnSpPr/>
          <p:nvPr/>
        </p:nvCxnSpPr>
        <p:spPr>
          <a:xfrm>
            <a:off x="1524000" y="3361348"/>
            <a:ext cx="91440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ítulo 1">
            <a:extLst>
              <a:ext uri="{FF2B5EF4-FFF2-40B4-BE49-F238E27FC236}">
                <a16:creationId xmlns:a16="http://schemas.microsoft.com/office/drawing/2014/main" id="{CFFE75A9-5FE2-47F0-A196-25B077695B2A}"/>
              </a:ext>
            </a:extLst>
          </p:cNvPr>
          <p:cNvSpPr txBox="1">
            <a:spLocks/>
          </p:cNvSpPr>
          <p:nvPr/>
        </p:nvSpPr>
        <p:spPr>
          <a:xfrm>
            <a:off x="3894220" y="5218064"/>
            <a:ext cx="4323353" cy="10057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000" b="1">
                <a:solidFill>
                  <a:prstClr val="black"/>
                </a:solidFill>
                <a:latin typeface="+mn-lt"/>
              </a:rPr>
              <a:t>ALUMNADO</a:t>
            </a:r>
            <a:br>
              <a:rPr kumimoji="0" lang="es-ES" sz="3000" b="0" i="0" u="none" strike="noStrike" kern="1200" cap="none" spc="0" normalizeH="0" baseline="0" noProof="0">
                <a:ln>
                  <a:noFill/>
                </a:ln>
                <a:solidFill>
                  <a:srgbClr val="7D6376"/>
                </a:solidFill>
                <a:effectLst/>
                <a:uLnTx/>
                <a:uFillTx/>
                <a:latin typeface="+mn-lt"/>
              </a:rPr>
            </a:br>
            <a:r>
              <a:rPr kumimoji="0" lang="es-ES" sz="2400" b="1" i="0" u="none" strike="noStrike" kern="1200" cap="none" spc="0" normalizeH="0" baseline="0" noProof="0">
                <a:ln>
                  <a:noFill/>
                </a:ln>
                <a:solidFill>
                  <a:srgbClr val="FFC100"/>
                </a:solidFill>
                <a:effectLst/>
                <a:uLnTx/>
                <a:uFillTx/>
                <a:latin typeface="+mn-lt"/>
              </a:rPr>
              <a:t>SID - 2021</a:t>
            </a:r>
            <a:endParaRPr kumimoji="0" lang="es-ES" sz="3000" b="1" i="0" u="none" strike="noStrike" kern="1200" cap="none" spc="0" normalizeH="0" baseline="0" noProof="0">
              <a:ln>
                <a:noFill/>
              </a:ln>
              <a:solidFill>
                <a:srgbClr val="FFC100"/>
              </a:solidFill>
              <a:effectLst/>
              <a:uLnTx/>
              <a:uFillTx/>
              <a:latin typeface="+mn-lt"/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1AB5C88F-FA2C-4B86-AB14-15699DF901E1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E12AEF66-1B6E-467E-9A0A-AA244EB0B56D}"/>
                </a:ext>
              </a:extLst>
            </p:cNvPr>
            <p:cNvCxnSpPr>
              <a:cxnSpLocks/>
              <a:endCxn id="34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67CA4172-A67A-4DF3-847E-02794D68B1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376F0034-4BD3-49F8-851C-56DFAE6BFA6A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cto 26">
              <a:extLst>
                <a:ext uri="{FF2B5EF4-FFF2-40B4-BE49-F238E27FC236}">
                  <a16:creationId xmlns:a16="http://schemas.microsoft.com/office/drawing/2014/main" id="{6FCF775C-5CC4-4561-B3A5-F7B0672CF0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cto 27">
              <a:extLst>
                <a:ext uri="{FF2B5EF4-FFF2-40B4-BE49-F238E27FC236}">
                  <a16:creationId xmlns:a16="http://schemas.microsoft.com/office/drawing/2014/main" id="{A45A530F-B55A-440B-8D44-B6398595D065}"/>
                </a:ext>
              </a:extLst>
            </p:cNvPr>
            <p:cNvCxnSpPr>
              <a:cxnSpLocks/>
              <a:stCxn id="37" idx="3"/>
              <a:endCxn id="35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Conector recto 28">
              <a:extLst>
                <a:ext uri="{FF2B5EF4-FFF2-40B4-BE49-F238E27FC236}">
                  <a16:creationId xmlns:a16="http://schemas.microsoft.com/office/drawing/2014/main" id="{D61C4A93-9AAA-4495-A4E6-2CE0D5D4EAB2}"/>
                </a:ext>
              </a:extLst>
            </p:cNvPr>
            <p:cNvCxnSpPr>
              <a:cxnSpLocks/>
              <a:endCxn id="36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Conector: angular 29">
              <a:extLst>
                <a:ext uri="{FF2B5EF4-FFF2-40B4-BE49-F238E27FC236}">
                  <a16:creationId xmlns:a16="http://schemas.microsoft.com/office/drawing/2014/main" id="{E9B403DF-D314-4D99-84E0-0E76A5354FBE}"/>
                </a:ext>
              </a:extLst>
            </p:cNvPr>
            <p:cNvCxnSpPr>
              <a:cxnSpLocks/>
              <a:endCxn id="33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riángulo isósceles 30">
              <a:extLst>
                <a:ext uri="{FF2B5EF4-FFF2-40B4-BE49-F238E27FC236}">
                  <a16:creationId xmlns:a16="http://schemas.microsoft.com/office/drawing/2014/main" id="{BEC9530B-9EC2-4754-8E0F-D519B04AE26B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Triángulo isósceles 31">
              <a:extLst>
                <a:ext uri="{FF2B5EF4-FFF2-40B4-BE49-F238E27FC236}">
                  <a16:creationId xmlns:a16="http://schemas.microsoft.com/office/drawing/2014/main" id="{DCD08720-69D8-4A0F-9FC2-1A1B54FC17F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870261FD-122F-47D1-9571-37027D858204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09EDAE1F-8B3F-4F4E-9E37-CD9F59120323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8B7DCFA8-74CE-4943-B7F2-D0264C65328D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768D6959-C515-431A-AA22-FFFBD405644B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Diagrama de flujo: conector 36">
              <a:extLst>
                <a:ext uri="{FF2B5EF4-FFF2-40B4-BE49-F238E27FC236}">
                  <a16:creationId xmlns:a16="http://schemas.microsoft.com/office/drawing/2014/main" id="{8258A7B0-B43C-48F7-927A-0314F198C2F9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450909C0-77C8-4815-B37C-2A386BFD1F81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670FD141-36E8-4738-883A-304D956F6D78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0" name="Diagrama de flujo: conector 39">
              <a:extLst>
                <a:ext uri="{FF2B5EF4-FFF2-40B4-BE49-F238E27FC236}">
                  <a16:creationId xmlns:a16="http://schemas.microsoft.com/office/drawing/2014/main" id="{556E2FCD-C715-4E0E-A29C-CF821179F37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1" name="Rectángulo: esquinas superiores redondeadas 40">
              <a:extLst>
                <a:ext uri="{FF2B5EF4-FFF2-40B4-BE49-F238E27FC236}">
                  <a16:creationId xmlns:a16="http://schemas.microsoft.com/office/drawing/2014/main" id="{BF693E1F-CC3A-4C9D-99AB-ED7AACC85748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2" name="Diagrama de flujo: conector 41">
              <a:extLst>
                <a:ext uri="{FF2B5EF4-FFF2-40B4-BE49-F238E27FC236}">
                  <a16:creationId xmlns:a16="http://schemas.microsoft.com/office/drawing/2014/main" id="{BE9FD1AF-619C-467A-ACD2-88B5FAEA8311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3" name="Diagrama de flujo: conector 42">
              <a:extLst>
                <a:ext uri="{FF2B5EF4-FFF2-40B4-BE49-F238E27FC236}">
                  <a16:creationId xmlns:a16="http://schemas.microsoft.com/office/drawing/2014/main" id="{709F1EB9-B4A6-4FC8-AF6F-23CD4457AA6C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4" name="Conector recto 43">
              <a:extLst>
                <a:ext uri="{FF2B5EF4-FFF2-40B4-BE49-F238E27FC236}">
                  <a16:creationId xmlns:a16="http://schemas.microsoft.com/office/drawing/2014/main" id="{B1D23C37-48A6-4852-BC3D-855E1A230D59}"/>
                </a:ext>
              </a:extLst>
            </p:cNvPr>
            <p:cNvCxnSpPr>
              <a:cxnSpLocks/>
              <a:stCxn id="42" idx="4"/>
              <a:endCxn id="33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Día Internet Segura 2021 - Martes 9 de febrero de 20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9" y="3891725"/>
            <a:ext cx="6143621" cy="261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ítulo 1">
            <a:extLst>
              <a:ext uri="{FF2B5EF4-FFF2-40B4-BE49-F238E27FC236}">
                <a16:creationId xmlns:a16="http://schemas.microsoft.com/office/drawing/2014/main" id="{3E1B5D05-E10D-426A-AC15-773F66C8C290}"/>
              </a:ext>
            </a:extLst>
          </p:cNvPr>
          <p:cNvSpPr txBox="1">
            <a:spLocks/>
          </p:cNvSpPr>
          <p:nvPr/>
        </p:nvSpPr>
        <p:spPr>
          <a:xfrm>
            <a:off x="1388075" y="1103130"/>
            <a:ext cx="9720649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400" b="1" dirty="0">
                <a:latin typeface="+mn-lt"/>
              </a:rPr>
              <a:t>PLAN DE SEGURIDAD Y CONFIANZA DIGITAL</a:t>
            </a: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7D64DC73-2F3D-44E2-B32B-8D0DDB4886E4}"/>
              </a:ext>
            </a:extLst>
          </p:cNvPr>
          <p:cNvSpPr/>
          <p:nvPr/>
        </p:nvSpPr>
        <p:spPr>
          <a:xfrm>
            <a:off x="-14435" y="340329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dirty="0"/>
          </a:p>
        </p:txBody>
      </p:sp>
      <p:sp>
        <p:nvSpPr>
          <p:cNvPr id="49" name="Título 1">
            <a:extLst>
              <a:ext uri="{FF2B5EF4-FFF2-40B4-BE49-F238E27FC236}">
                <a16:creationId xmlns:a16="http://schemas.microsoft.com/office/drawing/2014/main" id="{2BE80F71-640D-4686-B589-D8A75D450025}"/>
              </a:ext>
            </a:extLst>
          </p:cNvPr>
          <p:cNvSpPr txBox="1">
            <a:spLocks/>
          </p:cNvSpPr>
          <p:nvPr/>
        </p:nvSpPr>
        <p:spPr>
          <a:xfrm>
            <a:off x="1138322" y="342213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3EE1882F-4F4E-4585-ACF2-340FF42908A0}"/>
              </a:ext>
            </a:extLst>
          </p:cNvPr>
          <p:cNvSpPr/>
          <p:nvPr/>
        </p:nvSpPr>
        <p:spPr>
          <a:xfrm>
            <a:off x="5932098" y="340329"/>
            <a:ext cx="2160000" cy="540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dirty="0"/>
          </a:p>
        </p:txBody>
      </p:sp>
      <p:sp>
        <p:nvSpPr>
          <p:cNvPr id="51" name="Título 1">
            <a:extLst>
              <a:ext uri="{FF2B5EF4-FFF2-40B4-BE49-F238E27FC236}">
                <a16:creationId xmlns:a16="http://schemas.microsoft.com/office/drawing/2014/main" id="{96644D73-0ADC-4E62-98C1-981CFF9B46B8}"/>
              </a:ext>
            </a:extLst>
          </p:cNvPr>
          <p:cNvSpPr txBox="1">
            <a:spLocks/>
          </p:cNvSpPr>
          <p:nvPr/>
        </p:nvSpPr>
        <p:spPr>
          <a:xfrm>
            <a:off x="5745565" y="340329"/>
            <a:ext cx="2451614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200" b="1" dirty="0">
                <a:solidFill>
                  <a:srgbClr val="97A4B8"/>
                </a:solidFill>
                <a:latin typeface="+mn-lt"/>
              </a:rPr>
              <a:t>PRIMARIA</a:t>
            </a:r>
          </a:p>
        </p:txBody>
      </p:sp>
    </p:spTree>
    <p:extLst>
      <p:ext uri="{BB962C8B-B14F-4D97-AF65-F5344CB8AC3E}">
        <p14:creationId xmlns:p14="http://schemas.microsoft.com/office/powerpoint/2010/main" val="1539114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1" descr="Niño chino">
            <a:extLst>
              <a:ext uri="{FF2B5EF4-FFF2-40B4-BE49-F238E27FC236}">
                <a16:creationId xmlns:a16="http://schemas.microsoft.com/office/drawing/2014/main" id="{1669FE25-E92B-4286-BEE0-983C8AC8A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7987" y="660537"/>
            <a:ext cx="2382011" cy="4601980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84295020-013F-4674-85EA-D77C3235C2AA}"/>
              </a:ext>
            </a:extLst>
          </p:cNvPr>
          <p:cNvGrpSpPr/>
          <p:nvPr/>
        </p:nvGrpSpPr>
        <p:grpSpPr>
          <a:xfrm>
            <a:off x="1202725" y="1107981"/>
            <a:ext cx="9144000" cy="461641"/>
            <a:chOff x="1420337" y="1189178"/>
            <a:chExt cx="9144000" cy="461641"/>
          </a:xfrm>
        </p:grpSpPr>
        <p:sp>
          <p:nvSpPr>
            <p:cNvPr id="596" name="Título 1"/>
            <p:cNvSpPr txBox="1">
              <a:spLocks/>
            </p:cNvSpPr>
            <p:nvPr/>
          </p:nvSpPr>
          <p:spPr>
            <a:xfrm>
              <a:off x="1420337" y="1189178"/>
              <a:ext cx="9144000" cy="4616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s-ES" sz="3200" b="1" dirty="0">
                  <a:latin typeface="+mn-lt"/>
                  <a:cs typeface="Calibri"/>
                </a:rPr>
                <a:t>5. ANÁLISIS DE VIDEOJUEGOS</a:t>
              </a:r>
              <a:endParaRPr lang="es-ES" dirty="0"/>
            </a:p>
          </p:txBody>
        </p:sp>
        <p:cxnSp>
          <p:nvCxnSpPr>
            <p:cNvPr id="599" name="Conector recto 598"/>
            <p:cNvCxnSpPr/>
            <p:nvPr/>
          </p:nvCxnSpPr>
          <p:spPr>
            <a:xfrm>
              <a:off x="1482121" y="1650819"/>
              <a:ext cx="90204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4" name="Imagen 48" descr="Texto&#10;&#10;Descripción generada automáticamente">
            <a:extLst>
              <a:ext uri="{FF2B5EF4-FFF2-40B4-BE49-F238E27FC236}">
                <a16:creationId xmlns:a16="http://schemas.microsoft.com/office/drawing/2014/main" id="{43ACC2F7-96F3-4AF9-9877-6E3EC5D56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122" y="4004096"/>
            <a:ext cx="1736740" cy="2117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40" descr="Logotipo&#10;&#10;Descripción generada automáticamente">
            <a:extLst>
              <a:ext uri="{FF2B5EF4-FFF2-40B4-BE49-F238E27FC236}">
                <a16:creationId xmlns:a16="http://schemas.microsoft.com/office/drawing/2014/main" id="{60ABBCE9-59F3-4BA1-AD64-CEACD3781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6482" y="1802497"/>
            <a:ext cx="5365720" cy="1260773"/>
          </a:xfrm>
          <a:prstGeom prst="rect">
            <a:avLst/>
          </a:prstGeom>
        </p:spPr>
      </p:pic>
      <p:pic>
        <p:nvPicPr>
          <p:cNvPr id="6" name="Imagen 8" descr="Imagen que contiene texto, persona, foto, hombre&#10;&#10;Descripción generada automáticamente">
            <a:extLst>
              <a:ext uri="{FF2B5EF4-FFF2-40B4-BE49-F238E27FC236}">
                <a16:creationId xmlns:a16="http://schemas.microsoft.com/office/drawing/2014/main" id="{86ABFE21-8F39-4913-A7B4-C2742D8E08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61" t="5882" r="3315" b="5035"/>
          <a:stretch/>
        </p:blipFill>
        <p:spPr>
          <a:xfrm>
            <a:off x="416170" y="4302941"/>
            <a:ext cx="1780780" cy="2367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9" descr="Imagen que contiene pasto, mujer, jugando, campo&#10;&#10;Descripción generada automáticamente">
            <a:extLst>
              <a:ext uri="{FF2B5EF4-FFF2-40B4-BE49-F238E27FC236}">
                <a16:creationId xmlns:a16="http://schemas.microsoft.com/office/drawing/2014/main" id="{DE837A40-4050-4E09-87BE-741BFDD9B63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640" t="4982" r="22776" b="4952"/>
          <a:stretch/>
        </p:blipFill>
        <p:spPr>
          <a:xfrm>
            <a:off x="2653322" y="4450860"/>
            <a:ext cx="1561974" cy="2118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n 18" descr="Imagen que contiene texto, foto, diferente, hombre&#10;&#10;Descripción generada automáticamente">
            <a:extLst>
              <a:ext uri="{FF2B5EF4-FFF2-40B4-BE49-F238E27FC236}">
                <a16:creationId xmlns:a16="http://schemas.microsoft.com/office/drawing/2014/main" id="{DB660A27-E5BF-4F9D-938A-B069812DB8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4093" y="4197692"/>
            <a:ext cx="1688123" cy="2380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agen 41" descr="Calendario, Mapa&#10;&#10;Descripción generada automáticamente">
            <a:extLst>
              <a:ext uri="{FF2B5EF4-FFF2-40B4-BE49-F238E27FC236}">
                <a16:creationId xmlns:a16="http://schemas.microsoft.com/office/drawing/2014/main" id="{57FC436B-B957-42CE-A14C-965EB78425F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573" r="18861" b="356"/>
          <a:stretch/>
        </p:blipFill>
        <p:spPr>
          <a:xfrm>
            <a:off x="1559170" y="2584937"/>
            <a:ext cx="1679108" cy="2215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Imagen 48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C456DEEA-F0CA-4ED3-AA9D-C90064DF544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573" t="1779" r="21352" b="2491"/>
          <a:stretch/>
        </p:blipFill>
        <p:spPr>
          <a:xfrm>
            <a:off x="4372708" y="3425092"/>
            <a:ext cx="1415387" cy="2303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" name="Imagen 49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4818FACC-470D-4C1A-A996-9E12FA4333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8015" y="1798845"/>
            <a:ext cx="1473200" cy="1814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Imagen 43" descr="Imagen que contiene hombre, parado, firmar, sostener&#10;&#10;Descripción generada automáticamente">
            <a:extLst>
              <a:ext uri="{FF2B5EF4-FFF2-40B4-BE49-F238E27FC236}">
                <a16:creationId xmlns:a16="http://schemas.microsoft.com/office/drawing/2014/main" id="{FEB4BE37-939C-4523-AF0B-F24814AA5D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02291" y="2460699"/>
            <a:ext cx="1785584" cy="2205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Imagen 6" descr="Imagen que contiene Flecha&#10;&#10;Descripción generada automáticamente">
            <a:extLst>
              <a:ext uri="{FF2B5EF4-FFF2-40B4-BE49-F238E27FC236}">
                <a16:creationId xmlns:a16="http://schemas.microsoft.com/office/drawing/2014/main" id="{F2804604-3F07-8A47-AD9C-094B560D20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26544" y="635019"/>
            <a:ext cx="1889153" cy="763218"/>
          </a:xfrm>
          <a:prstGeom prst="rect">
            <a:avLst/>
          </a:prstGeom>
        </p:spPr>
      </p:pic>
      <p:pic>
        <p:nvPicPr>
          <p:cNvPr id="48" name="Imagen 10" descr="Imagen que contiene dibujo&#10;&#10;Descripción generada automáticamente">
            <a:extLst>
              <a:ext uri="{FF2B5EF4-FFF2-40B4-BE49-F238E27FC236}">
                <a16:creationId xmlns:a16="http://schemas.microsoft.com/office/drawing/2014/main" id="{CE6A01B4-555F-7D45-AE51-0FE9C56F7D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20986" y="1591199"/>
            <a:ext cx="1081613" cy="881797"/>
          </a:xfrm>
          <a:prstGeom prst="rect">
            <a:avLst/>
          </a:prstGeom>
        </p:spPr>
      </p:pic>
      <p:sp>
        <p:nvSpPr>
          <p:cNvPr id="50" name="CuadroTexto 49">
            <a:extLst>
              <a:ext uri="{FF2B5EF4-FFF2-40B4-BE49-F238E27FC236}">
                <a16:creationId xmlns:a16="http://schemas.microsoft.com/office/drawing/2014/main" id="{BAC6ECE3-5FE8-EC4D-9A17-C51A774949F9}"/>
              </a:ext>
            </a:extLst>
          </p:cNvPr>
          <p:cNvSpPr txBox="1"/>
          <p:nvPr/>
        </p:nvSpPr>
        <p:spPr>
          <a:xfrm>
            <a:off x="11586932" y="2052677"/>
            <a:ext cx="41566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1600" b="1" dirty="0">
                <a:cs typeface="Calibri"/>
              </a:rPr>
              <a:t>ZA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4B41271C-114A-41BA-8636-1C8E675CCFC7}"/>
              </a:ext>
            </a:extLst>
          </p:cNvPr>
          <p:cNvSpPr/>
          <p:nvPr/>
        </p:nvSpPr>
        <p:spPr>
          <a:xfrm>
            <a:off x="0" y="371020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7" name="Título 1">
            <a:extLst>
              <a:ext uri="{FF2B5EF4-FFF2-40B4-BE49-F238E27FC236}">
                <a16:creationId xmlns:a16="http://schemas.microsoft.com/office/drawing/2014/main" id="{2D2DCAEF-E7E4-44CC-BD44-3C58D15859AD}"/>
              </a:ext>
            </a:extLst>
          </p:cNvPr>
          <p:cNvSpPr txBox="1">
            <a:spLocks/>
          </p:cNvSpPr>
          <p:nvPr/>
        </p:nvSpPr>
        <p:spPr>
          <a:xfrm>
            <a:off x="1152757" y="424274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0AB5E3CA-D705-4282-B880-9F2C79431AC8}"/>
              </a:ext>
            </a:extLst>
          </p:cNvPr>
          <p:cNvPicPr/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343" y="-87034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887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Llamada rectangular redondeada 19">
            <a:extLst>
              <a:ext uri="{FF2B5EF4-FFF2-40B4-BE49-F238E27FC236}">
                <a16:creationId xmlns:a16="http://schemas.microsoft.com/office/drawing/2014/main" id="{31C4AB84-6C0F-7F44-A9C1-DE598F268A11}"/>
              </a:ext>
            </a:extLst>
          </p:cNvPr>
          <p:cNvSpPr/>
          <p:nvPr/>
        </p:nvSpPr>
        <p:spPr>
          <a:xfrm>
            <a:off x="2084260" y="1676457"/>
            <a:ext cx="7380929" cy="1439996"/>
          </a:xfrm>
          <a:prstGeom prst="wedgeRoundRectCallout">
            <a:avLst>
              <a:gd name="adj1" fmla="val -40563"/>
              <a:gd name="adj2" fmla="val 73083"/>
              <a:gd name="adj3" fmla="val 16667"/>
            </a:avLst>
          </a:prstGeom>
          <a:noFill/>
          <a:ln w="1047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84295020-013F-4674-85EA-D77C3235C2AA}"/>
              </a:ext>
            </a:extLst>
          </p:cNvPr>
          <p:cNvGrpSpPr/>
          <p:nvPr/>
        </p:nvGrpSpPr>
        <p:grpSpPr>
          <a:xfrm>
            <a:off x="1202725" y="1107981"/>
            <a:ext cx="9144000" cy="461641"/>
            <a:chOff x="1420337" y="1189178"/>
            <a:chExt cx="9144000" cy="461641"/>
          </a:xfrm>
        </p:grpSpPr>
        <p:sp>
          <p:nvSpPr>
            <p:cNvPr id="596" name="Título 1"/>
            <p:cNvSpPr txBox="1">
              <a:spLocks/>
            </p:cNvSpPr>
            <p:nvPr/>
          </p:nvSpPr>
          <p:spPr>
            <a:xfrm>
              <a:off x="1420337" y="1189178"/>
              <a:ext cx="9144000" cy="4616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s-ES" sz="3200" b="1" dirty="0">
                  <a:latin typeface="+mn-lt"/>
                  <a:cs typeface="Calibri"/>
                </a:rPr>
                <a:t>5. ANÁLISIS DE VIDEOJUEGOS</a:t>
              </a:r>
              <a:endParaRPr lang="es-ES" sz="3200" b="1" dirty="0">
                <a:latin typeface="+mn-lt"/>
              </a:endParaRPr>
            </a:p>
          </p:txBody>
        </p:sp>
        <p:cxnSp>
          <p:nvCxnSpPr>
            <p:cNvPr id="599" name="Conector recto 598"/>
            <p:cNvCxnSpPr/>
            <p:nvPr/>
          </p:nvCxnSpPr>
          <p:spPr>
            <a:xfrm>
              <a:off x="1482121" y="1650819"/>
              <a:ext cx="90204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FC270731-0349-A047-B698-571038649A40}"/>
              </a:ext>
            </a:extLst>
          </p:cNvPr>
          <p:cNvSpPr txBox="1"/>
          <p:nvPr/>
        </p:nvSpPr>
        <p:spPr>
          <a:xfrm>
            <a:off x="2267199" y="1719013"/>
            <a:ext cx="7479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¿Cuáles crees que son los indicadores para decidir la edad recomendada?</a:t>
            </a:r>
          </a:p>
        </p:txBody>
      </p:sp>
      <p:pic>
        <p:nvPicPr>
          <p:cNvPr id="12" name="Imagen 11" descr="Joven colegiala">
            <a:extLst>
              <a:ext uri="{FF2B5EF4-FFF2-40B4-BE49-F238E27FC236}">
                <a16:creationId xmlns:a16="http://schemas.microsoft.com/office/drawing/2014/main" id="{2187F189-1734-2A4D-88FB-023F5DA2B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146" y="2841012"/>
            <a:ext cx="1156579" cy="3772488"/>
          </a:xfrm>
          <a:prstGeom prst="rect">
            <a:avLst/>
          </a:prstGeom>
        </p:spPr>
      </p:pic>
      <p:pic>
        <p:nvPicPr>
          <p:cNvPr id="18" name="Imagen 17" descr="Niño chino">
            <a:extLst>
              <a:ext uri="{FF2B5EF4-FFF2-40B4-BE49-F238E27FC236}">
                <a16:creationId xmlns:a16="http://schemas.microsoft.com/office/drawing/2014/main" id="{CB6C43BD-D4C2-F24B-9CF0-67858E444E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631" y="2841012"/>
            <a:ext cx="1126726" cy="3912022"/>
          </a:xfrm>
          <a:prstGeom prst="rect">
            <a:avLst/>
          </a:prstGeom>
        </p:spPr>
      </p:pic>
      <p:pic>
        <p:nvPicPr>
          <p:cNvPr id="43" name="Imagen 6" descr="Imagen que contiene Flecha&#10;&#10;Descripción generada automáticamente">
            <a:extLst>
              <a:ext uri="{FF2B5EF4-FFF2-40B4-BE49-F238E27FC236}">
                <a16:creationId xmlns:a16="http://schemas.microsoft.com/office/drawing/2014/main" id="{0E31D529-3E14-AE48-ABDF-8C2882D5C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6544" y="635019"/>
            <a:ext cx="1889153" cy="763218"/>
          </a:xfrm>
          <a:prstGeom prst="rect">
            <a:avLst/>
          </a:prstGeom>
        </p:spPr>
      </p:pic>
      <p:sp>
        <p:nvSpPr>
          <p:cNvPr id="41" name="Rectángulo 40">
            <a:extLst>
              <a:ext uri="{FF2B5EF4-FFF2-40B4-BE49-F238E27FC236}">
                <a16:creationId xmlns:a16="http://schemas.microsoft.com/office/drawing/2014/main" id="{24F6C9A7-DDDB-45A7-B94A-8A4D6483F3D4}"/>
              </a:ext>
            </a:extLst>
          </p:cNvPr>
          <p:cNvSpPr/>
          <p:nvPr/>
        </p:nvSpPr>
        <p:spPr>
          <a:xfrm>
            <a:off x="0" y="371020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2" name="Título 1">
            <a:extLst>
              <a:ext uri="{FF2B5EF4-FFF2-40B4-BE49-F238E27FC236}">
                <a16:creationId xmlns:a16="http://schemas.microsoft.com/office/drawing/2014/main" id="{5CDC2B33-EB68-40B0-838C-4D6429023849}"/>
              </a:ext>
            </a:extLst>
          </p:cNvPr>
          <p:cNvSpPr txBox="1">
            <a:spLocks/>
          </p:cNvSpPr>
          <p:nvPr/>
        </p:nvSpPr>
        <p:spPr>
          <a:xfrm>
            <a:off x="1152757" y="424274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2DC4A0D9-FC16-42C5-BFFD-31F7EEA47CD5}"/>
              </a:ext>
            </a:extLst>
          </p:cNvPr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343" y="-87034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707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84295020-013F-4674-85EA-D77C3235C2AA}"/>
              </a:ext>
            </a:extLst>
          </p:cNvPr>
          <p:cNvGrpSpPr/>
          <p:nvPr/>
        </p:nvGrpSpPr>
        <p:grpSpPr>
          <a:xfrm>
            <a:off x="1202725" y="1107981"/>
            <a:ext cx="9144000" cy="461641"/>
            <a:chOff x="1420337" y="1189178"/>
            <a:chExt cx="9144000" cy="461641"/>
          </a:xfrm>
        </p:grpSpPr>
        <p:sp>
          <p:nvSpPr>
            <p:cNvPr id="596" name="Título 1"/>
            <p:cNvSpPr txBox="1">
              <a:spLocks/>
            </p:cNvSpPr>
            <p:nvPr/>
          </p:nvSpPr>
          <p:spPr>
            <a:xfrm>
              <a:off x="1420337" y="1189178"/>
              <a:ext cx="9144000" cy="4616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s-ES" sz="3200" b="1" dirty="0">
                  <a:latin typeface="+mn-lt"/>
                  <a:cs typeface="Calibri"/>
                </a:rPr>
                <a:t>5. ANÁLISIS DE VIDEOJUEGOS</a:t>
              </a:r>
              <a:endParaRPr lang="es-ES" sz="3200" b="1" dirty="0">
                <a:latin typeface="+mn-lt"/>
              </a:endParaRPr>
            </a:p>
          </p:txBody>
        </p:sp>
        <p:cxnSp>
          <p:nvCxnSpPr>
            <p:cNvPr id="599" name="Conector recto 598"/>
            <p:cNvCxnSpPr/>
            <p:nvPr/>
          </p:nvCxnSpPr>
          <p:spPr>
            <a:xfrm>
              <a:off x="1482121" y="1650819"/>
              <a:ext cx="90204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Imagen 4">
            <a:hlinkClick r:id="" action="ppaction://media"/>
            <a:extLst>
              <a:ext uri="{FF2B5EF4-FFF2-40B4-BE49-F238E27FC236}">
                <a16:creationId xmlns:a16="http://schemas.microsoft.com/office/drawing/2014/main" id="{58A1E24D-D97F-4023-8B83-8C97345B9C9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48155" y="1739717"/>
            <a:ext cx="7724204" cy="5005102"/>
          </a:xfrm>
          <a:prstGeom prst="rect">
            <a:avLst/>
          </a:prstGeom>
        </p:spPr>
      </p:pic>
      <p:pic>
        <p:nvPicPr>
          <p:cNvPr id="41" name="Imagen 6" descr="Imagen que contiene Flecha&#10;&#10;Descripción generada automáticamente">
            <a:extLst>
              <a:ext uri="{FF2B5EF4-FFF2-40B4-BE49-F238E27FC236}">
                <a16:creationId xmlns:a16="http://schemas.microsoft.com/office/drawing/2014/main" id="{D9927536-9DD9-B945-863F-69BC23D3A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6544" y="635019"/>
            <a:ext cx="1889153" cy="763218"/>
          </a:xfrm>
          <a:prstGeom prst="rect">
            <a:avLst/>
          </a:prstGeom>
        </p:spPr>
      </p:pic>
      <p:pic>
        <p:nvPicPr>
          <p:cNvPr id="44" name="Imagen 10" descr="Imagen que contiene dibujo&#10;&#10;Descripción generada automáticamente">
            <a:extLst>
              <a:ext uri="{FF2B5EF4-FFF2-40B4-BE49-F238E27FC236}">
                <a16:creationId xmlns:a16="http://schemas.microsoft.com/office/drawing/2014/main" id="{B3090382-F58A-8E45-8E78-ACC2C34F96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1951" y="5423184"/>
            <a:ext cx="1409956" cy="1149482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A6A99911-8243-154B-81FA-0D0B5C82081E}"/>
              </a:ext>
            </a:extLst>
          </p:cNvPr>
          <p:cNvSpPr txBox="1"/>
          <p:nvPr/>
        </p:nvSpPr>
        <p:spPr>
          <a:xfrm>
            <a:off x="10230476" y="5966455"/>
            <a:ext cx="53075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2000" b="1" dirty="0">
                <a:cs typeface="Calibri"/>
              </a:rPr>
              <a:t>ES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B76C149B-595C-48FA-9476-953181AF9426}"/>
              </a:ext>
            </a:extLst>
          </p:cNvPr>
          <p:cNvSpPr/>
          <p:nvPr/>
        </p:nvSpPr>
        <p:spPr>
          <a:xfrm>
            <a:off x="0" y="371020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3" name="Título 1">
            <a:extLst>
              <a:ext uri="{FF2B5EF4-FFF2-40B4-BE49-F238E27FC236}">
                <a16:creationId xmlns:a16="http://schemas.microsoft.com/office/drawing/2014/main" id="{CF76248F-9F92-404E-9C4F-09F941727F60}"/>
              </a:ext>
            </a:extLst>
          </p:cNvPr>
          <p:cNvSpPr txBox="1">
            <a:spLocks/>
          </p:cNvSpPr>
          <p:nvPr/>
        </p:nvSpPr>
        <p:spPr>
          <a:xfrm>
            <a:off x="1152757" y="424274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46" name="Imagen 45">
            <a:extLst>
              <a:ext uri="{FF2B5EF4-FFF2-40B4-BE49-F238E27FC236}">
                <a16:creationId xmlns:a16="http://schemas.microsoft.com/office/drawing/2014/main" id="{B4FE7A1B-5C20-44BF-AC81-B128040F2361}"/>
              </a:ext>
            </a:extLst>
          </p:cNvPr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343" y="-87034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840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ubtítulo 2"/>
          <p:cNvSpPr>
            <a:spLocks noGrp="1"/>
          </p:cNvSpPr>
          <p:nvPr>
            <p:ph type="subTitle" idx="1"/>
          </p:nvPr>
        </p:nvSpPr>
        <p:spPr>
          <a:xfrm>
            <a:off x="1202725" y="1573427"/>
            <a:ext cx="9786551" cy="58137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ES" b="1"/>
              <a:t>CALIFICACIÓN PEGI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84295020-013F-4674-85EA-D77C3235C2AA}"/>
              </a:ext>
            </a:extLst>
          </p:cNvPr>
          <p:cNvGrpSpPr/>
          <p:nvPr/>
        </p:nvGrpSpPr>
        <p:grpSpPr>
          <a:xfrm>
            <a:off x="1202725" y="1107981"/>
            <a:ext cx="9144000" cy="461641"/>
            <a:chOff x="1420337" y="1189178"/>
            <a:chExt cx="9144000" cy="461641"/>
          </a:xfrm>
        </p:grpSpPr>
        <p:sp>
          <p:nvSpPr>
            <p:cNvPr id="596" name="Título 1"/>
            <p:cNvSpPr txBox="1">
              <a:spLocks/>
            </p:cNvSpPr>
            <p:nvPr/>
          </p:nvSpPr>
          <p:spPr>
            <a:xfrm>
              <a:off x="1420337" y="1189178"/>
              <a:ext cx="9144000" cy="4616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s-ES" sz="3200" b="1" dirty="0">
                  <a:latin typeface="+mn-lt"/>
                  <a:cs typeface="Calibri"/>
                </a:rPr>
                <a:t>5. ANÁLISIS DE VIDEOJUEGOS</a:t>
              </a:r>
              <a:endParaRPr lang="es-ES" sz="3200" b="1" dirty="0">
                <a:latin typeface="+mn-lt"/>
              </a:endParaRPr>
            </a:p>
          </p:txBody>
        </p:sp>
        <p:cxnSp>
          <p:nvCxnSpPr>
            <p:cNvPr id="599" name="Conector recto 598"/>
            <p:cNvCxnSpPr/>
            <p:nvPr/>
          </p:nvCxnSpPr>
          <p:spPr>
            <a:xfrm>
              <a:off x="1482121" y="1650819"/>
              <a:ext cx="90204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D3CB48E6-1CD5-4CEE-98E1-BE2B857FE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70" y="4295825"/>
            <a:ext cx="1769969" cy="207701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EC134AE-6A71-456B-B9B0-B23696501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032" y="4565427"/>
            <a:ext cx="1768202" cy="208015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244847D-B529-4352-8ACA-A106A616D3DA}"/>
              </a:ext>
            </a:extLst>
          </p:cNvPr>
          <p:cNvSpPr txBox="1"/>
          <p:nvPr/>
        </p:nvSpPr>
        <p:spPr>
          <a:xfrm>
            <a:off x="2115671" y="4294094"/>
            <a:ext cx="2908274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 dirty="0">
                <a:cs typeface="Calibri"/>
              </a:rPr>
              <a:t>- Para </a:t>
            </a:r>
            <a:r>
              <a:rPr lang="es-ES" sz="1600" b="1" dirty="0">
                <a:cs typeface="Calibri"/>
              </a:rPr>
              <a:t>cualquier edad</a:t>
            </a:r>
            <a:r>
              <a:rPr lang="es-ES" sz="1600" dirty="0">
                <a:cs typeface="Calibri"/>
              </a:rPr>
              <a:t>.</a:t>
            </a:r>
          </a:p>
          <a:p>
            <a:r>
              <a:rPr lang="es-ES" sz="1600" dirty="0">
                <a:cs typeface="Calibri"/>
              </a:rPr>
              <a:t>- El juego no contiene elementos que puedan asustar</a:t>
            </a:r>
          </a:p>
          <a:p>
            <a:r>
              <a:rPr lang="es-ES" sz="1600" dirty="0">
                <a:cs typeface="Calibri"/>
              </a:rPr>
              <a:t>- Tampoco de haber lenguaje soez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5798608-B3CE-4795-8F0D-B34E3245325A}"/>
              </a:ext>
            </a:extLst>
          </p:cNvPr>
          <p:cNvSpPr txBox="1"/>
          <p:nvPr/>
        </p:nvSpPr>
        <p:spPr>
          <a:xfrm>
            <a:off x="7846669" y="4861624"/>
            <a:ext cx="2402541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 dirty="0"/>
              <a:t>- Puede tener elementos que den </a:t>
            </a:r>
            <a:r>
              <a:rPr lang="es-ES" sz="1600" b="1" dirty="0"/>
              <a:t>miedo</a:t>
            </a:r>
            <a:r>
              <a:rPr lang="es-ES" sz="1600" dirty="0"/>
              <a:t> a los niños.</a:t>
            </a:r>
            <a:endParaRPr lang="es-ES" sz="1600" dirty="0">
              <a:cs typeface="Calibri"/>
            </a:endParaRPr>
          </a:p>
          <a:p>
            <a:r>
              <a:rPr lang="es-ES" sz="1600" dirty="0">
                <a:cs typeface="Calibri"/>
              </a:rPr>
              <a:t>- Las formas de </a:t>
            </a:r>
            <a:r>
              <a:rPr lang="es-ES" sz="1600" b="1" dirty="0">
                <a:cs typeface="Calibri"/>
              </a:rPr>
              <a:t>violencia son suaves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D853538-16CE-4718-95D8-4462EE27F257}"/>
              </a:ext>
            </a:extLst>
          </p:cNvPr>
          <p:cNvSpPr txBox="1"/>
          <p:nvPr/>
        </p:nvSpPr>
        <p:spPr>
          <a:xfrm>
            <a:off x="4885766" y="2094564"/>
            <a:ext cx="593463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/>
              <a:t>- PEGI se utiliza en </a:t>
            </a:r>
            <a:r>
              <a:rPr lang="es-ES" b="1" dirty="0"/>
              <a:t>38 países europeos</a:t>
            </a:r>
            <a:r>
              <a:rPr lang="es-ES" dirty="0"/>
              <a:t>.</a:t>
            </a:r>
          </a:p>
          <a:p>
            <a:r>
              <a:rPr lang="es-ES" dirty="0"/>
              <a:t>- PEGI considera la </a:t>
            </a:r>
            <a:r>
              <a:rPr lang="es-ES" b="1" dirty="0"/>
              <a:t>idoneidad de edad de un juego, no el nivel de dificultad</a:t>
            </a:r>
            <a:r>
              <a:rPr lang="es-ES" dirty="0"/>
              <a:t>.</a:t>
            </a:r>
            <a:r>
              <a:rPr lang="es-ES" dirty="0">
                <a:cs typeface="Calibri"/>
              </a:rPr>
              <a:t>​</a:t>
            </a:r>
            <a:endParaRPr lang="es-ES" dirty="0"/>
          </a:p>
        </p:txBody>
      </p:sp>
      <p:pic>
        <p:nvPicPr>
          <p:cNvPr id="20" name="Imagen 40" descr="Logotipo&#10;&#10;Descripción generada automáticamente">
            <a:extLst>
              <a:ext uri="{FF2B5EF4-FFF2-40B4-BE49-F238E27FC236}">
                <a16:creationId xmlns:a16="http://schemas.microsoft.com/office/drawing/2014/main" id="{253A5C5A-7205-42C8-9FD6-9F3E3D3CA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813" y="2613873"/>
            <a:ext cx="3783105" cy="889543"/>
          </a:xfrm>
          <a:prstGeom prst="rect">
            <a:avLst/>
          </a:prstGeom>
        </p:spPr>
      </p:pic>
      <p:pic>
        <p:nvPicPr>
          <p:cNvPr id="42" name="Imagen 42" descr="Niño chino">
            <a:extLst>
              <a:ext uri="{FF2B5EF4-FFF2-40B4-BE49-F238E27FC236}">
                <a16:creationId xmlns:a16="http://schemas.microsoft.com/office/drawing/2014/main" id="{4D344651-BEFA-425C-AC91-140B632158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2" r="-1266" b="24090"/>
          <a:stretch/>
        </p:blipFill>
        <p:spPr>
          <a:xfrm>
            <a:off x="5042628" y="3585205"/>
            <a:ext cx="1008373" cy="3373726"/>
          </a:xfrm>
          <a:prstGeom prst="rect">
            <a:avLst/>
          </a:prstGeom>
        </p:spPr>
      </p:pic>
      <p:pic>
        <p:nvPicPr>
          <p:cNvPr id="43" name="Imagen 6" descr="Imagen que contiene Flecha&#10;&#10;Descripción generada automáticamente">
            <a:extLst>
              <a:ext uri="{FF2B5EF4-FFF2-40B4-BE49-F238E27FC236}">
                <a16:creationId xmlns:a16="http://schemas.microsoft.com/office/drawing/2014/main" id="{2DD70DF7-276B-4E49-A046-FCEC08B3D1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6544" y="635019"/>
            <a:ext cx="1889153" cy="763218"/>
          </a:xfrm>
          <a:prstGeom prst="rect">
            <a:avLst/>
          </a:prstGeom>
        </p:spPr>
      </p:pic>
      <p:sp>
        <p:nvSpPr>
          <p:cNvPr id="41" name="Rectángulo 40">
            <a:extLst>
              <a:ext uri="{FF2B5EF4-FFF2-40B4-BE49-F238E27FC236}">
                <a16:creationId xmlns:a16="http://schemas.microsoft.com/office/drawing/2014/main" id="{9E19ABCF-BA04-4C25-BBCF-AFC92E5D1F27}"/>
              </a:ext>
            </a:extLst>
          </p:cNvPr>
          <p:cNvSpPr/>
          <p:nvPr/>
        </p:nvSpPr>
        <p:spPr>
          <a:xfrm>
            <a:off x="0" y="371020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4" name="Título 1">
            <a:extLst>
              <a:ext uri="{FF2B5EF4-FFF2-40B4-BE49-F238E27FC236}">
                <a16:creationId xmlns:a16="http://schemas.microsoft.com/office/drawing/2014/main" id="{7FFC3A63-14BE-4EC8-8106-CE3A6CDC9917}"/>
              </a:ext>
            </a:extLst>
          </p:cNvPr>
          <p:cNvSpPr txBox="1">
            <a:spLocks/>
          </p:cNvSpPr>
          <p:nvPr/>
        </p:nvSpPr>
        <p:spPr>
          <a:xfrm>
            <a:off x="1152757" y="424274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31105649-B3F5-4892-8E56-A0BAB0B83FB7}"/>
              </a:ext>
            </a:extLst>
          </p:cNvPr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343" y="-87034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73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5" descr="Joven colegiala">
            <a:extLst>
              <a:ext uri="{FF2B5EF4-FFF2-40B4-BE49-F238E27FC236}">
                <a16:creationId xmlns:a16="http://schemas.microsoft.com/office/drawing/2014/main" id="{667B0044-B0BB-44A1-BE06-53F2AC393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997" y="2057630"/>
            <a:ext cx="2036508" cy="4613579"/>
          </a:xfrm>
          <a:prstGeom prst="rect">
            <a:avLst/>
          </a:prstGeom>
        </p:spPr>
      </p:pic>
      <p:sp>
        <p:nvSpPr>
          <p:cNvPr id="597" name="Subtítulo 2"/>
          <p:cNvSpPr>
            <a:spLocks noGrp="1"/>
          </p:cNvSpPr>
          <p:nvPr>
            <p:ph type="subTitle" idx="1"/>
          </p:nvPr>
        </p:nvSpPr>
        <p:spPr>
          <a:xfrm>
            <a:off x="1202725" y="1573427"/>
            <a:ext cx="9786551" cy="58137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ES" b="1"/>
              <a:t>CALIFICACIÓN PEGI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84295020-013F-4674-85EA-D77C3235C2AA}"/>
              </a:ext>
            </a:extLst>
          </p:cNvPr>
          <p:cNvGrpSpPr/>
          <p:nvPr/>
        </p:nvGrpSpPr>
        <p:grpSpPr>
          <a:xfrm>
            <a:off x="1202725" y="1107981"/>
            <a:ext cx="9144000" cy="461641"/>
            <a:chOff x="1420337" y="1189178"/>
            <a:chExt cx="9144000" cy="461641"/>
          </a:xfrm>
        </p:grpSpPr>
        <p:sp>
          <p:nvSpPr>
            <p:cNvPr id="596" name="Título 1"/>
            <p:cNvSpPr txBox="1">
              <a:spLocks/>
            </p:cNvSpPr>
            <p:nvPr/>
          </p:nvSpPr>
          <p:spPr>
            <a:xfrm>
              <a:off x="1420337" y="1189178"/>
              <a:ext cx="9144000" cy="4616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s-ES" sz="3200" b="1" dirty="0">
                  <a:latin typeface="+mn-lt"/>
                  <a:cs typeface="Calibri"/>
                </a:rPr>
                <a:t>5. ANÁLISIS DE VIDEOJUEGOS</a:t>
              </a:r>
              <a:endParaRPr lang="es-ES" dirty="0"/>
            </a:p>
          </p:txBody>
        </p:sp>
        <p:cxnSp>
          <p:nvCxnSpPr>
            <p:cNvPr id="599" name="Conector recto 598"/>
            <p:cNvCxnSpPr/>
            <p:nvPr/>
          </p:nvCxnSpPr>
          <p:spPr>
            <a:xfrm>
              <a:off x="1482121" y="1650819"/>
              <a:ext cx="90204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5" name="Imagen 44">
            <a:extLst>
              <a:ext uri="{FF2B5EF4-FFF2-40B4-BE49-F238E27FC236}">
                <a16:creationId xmlns:a16="http://schemas.microsoft.com/office/drawing/2014/main" id="{E7995BE2-478A-46A3-8E77-E83EB982F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07" y="2122696"/>
            <a:ext cx="1657167" cy="2047159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148EDC27-B713-4192-A7E9-5976D3324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65" y="4421333"/>
            <a:ext cx="1646269" cy="2049032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45595914-C2A4-4FD1-9DA2-120AA64808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5559" y="3381202"/>
            <a:ext cx="1671061" cy="2076115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C0187361-84AF-4F1A-B638-E776E46812E2}"/>
              </a:ext>
            </a:extLst>
          </p:cNvPr>
          <p:cNvSpPr txBox="1"/>
          <p:nvPr/>
        </p:nvSpPr>
        <p:spPr>
          <a:xfrm>
            <a:off x="1933935" y="2223786"/>
            <a:ext cx="4288190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noProof="1">
                <a:cs typeface="Calibri"/>
              </a:rPr>
              <a:t>- Puede haber </a:t>
            </a:r>
            <a:r>
              <a:rPr lang="en-US" sz="1600" b="1" noProof="1">
                <a:cs typeface="Calibri"/>
              </a:rPr>
              <a:t>insinuaciones o posturas sexuales</a:t>
            </a:r>
            <a:r>
              <a:rPr lang="en-US" sz="1600" noProof="1">
                <a:cs typeface="Calibri"/>
              </a:rPr>
              <a:t>.</a:t>
            </a:r>
          </a:p>
          <a:p>
            <a:endParaRPr lang="en-US" sz="1600" dirty="0">
              <a:cs typeface="Calibri"/>
            </a:endParaRPr>
          </a:p>
          <a:p>
            <a:r>
              <a:rPr lang="en-US" sz="1600" noProof="1">
                <a:cs typeface="Calibri"/>
              </a:rPr>
              <a:t>- El </a:t>
            </a:r>
            <a:r>
              <a:rPr lang="en-US" sz="1600" b="1" noProof="1">
                <a:cs typeface="Calibri"/>
              </a:rPr>
              <a:t>lenguaje soez </a:t>
            </a:r>
            <a:r>
              <a:rPr lang="en-US" sz="1600" noProof="1">
                <a:cs typeface="Calibri"/>
              </a:rPr>
              <a:t>en esta categoría debe ser </a:t>
            </a:r>
            <a:r>
              <a:rPr lang="en-US" sz="1600" b="1" noProof="1">
                <a:cs typeface="Calibri"/>
              </a:rPr>
              <a:t>leve</a:t>
            </a:r>
            <a:r>
              <a:rPr lang="en-US" sz="1600" noProof="1">
                <a:cs typeface="Calibri"/>
              </a:rPr>
              <a:t>.</a:t>
            </a:r>
          </a:p>
          <a:p>
            <a:endParaRPr lang="en-US" sz="1600" noProof="1">
              <a:cs typeface="Calibri"/>
            </a:endParaRPr>
          </a:p>
          <a:p>
            <a:r>
              <a:rPr lang="es-ES_tradnl" sz="1600" noProof="1">
                <a:cs typeface="Calibri"/>
              </a:rPr>
              <a:t>- Los </a:t>
            </a:r>
            <a:r>
              <a:rPr lang="es-ES_tradnl" sz="1600" b="1" noProof="1">
                <a:cs typeface="Calibri"/>
              </a:rPr>
              <a:t>juegos de azar </a:t>
            </a:r>
            <a:r>
              <a:rPr lang="es-ES_tradnl" sz="1600" noProof="1">
                <a:cs typeface="Calibri"/>
              </a:rPr>
              <a:t>también pueden estar presentes.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4166408-83D0-40CA-AD7C-1DC7530E66FA}"/>
              </a:ext>
            </a:extLst>
          </p:cNvPr>
          <p:cNvSpPr txBox="1"/>
          <p:nvPr/>
        </p:nvSpPr>
        <p:spPr>
          <a:xfrm>
            <a:off x="1997973" y="4338015"/>
            <a:ext cx="4043083" cy="26161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noProof="1">
                <a:latin typeface="Calibri"/>
                <a:cs typeface="Calibri"/>
              </a:rPr>
              <a:t>- La </a:t>
            </a:r>
            <a:r>
              <a:rPr lang="en-US" sz="1600" b="1" noProof="1">
                <a:latin typeface="Calibri"/>
                <a:cs typeface="Calibri"/>
              </a:rPr>
              <a:t>violencia</a:t>
            </a:r>
            <a:r>
              <a:rPr lang="en-US" sz="1600" noProof="1">
                <a:latin typeface="Calibri"/>
                <a:cs typeface="Calibri"/>
              </a:rPr>
              <a:t> (o </a:t>
            </a:r>
            <a:r>
              <a:rPr lang="en-US" sz="1600" b="1" noProof="1">
                <a:latin typeface="Calibri"/>
                <a:cs typeface="Calibri"/>
              </a:rPr>
              <a:t>actividad sexual</a:t>
            </a:r>
            <a:r>
              <a:rPr lang="en-US" sz="1600" noProof="1">
                <a:latin typeface="Calibri"/>
                <a:cs typeface="Calibri"/>
              </a:rPr>
              <a:t>) alcanza un nivel semejante al que se esperaría en la vida real.</a:t>
            </a:r>
          </a:p>
          <a:p>
            <a:endParaRPr lang="en-US" sz="1600" noProof="1">
              <a:latin typeface="Calibri"/>
              <a:cs typeface="Calibri"/>
            </a:endParaRPr>
          </a:p>
          <a:p>
            <a:r>
              <a:rPr lang="en-US" sz="1600" noProof="1">
                <a:latin typeface="Calibri"/>
                <a:cs typeface="Calibri"/>
              </a:rPr>
              <a:t>- El uso de </a:t>
            </a:r>
            <a:r>
              <a:rPr lang="en-US" sz="1600" b="1" noProof="1">
                <a:latin typeface="Calibri"/>
                <a:cs typeface="Calibri"/>
              </a:rPr>
              <a:t>lenguaje incorrecto </a:t>
            </a:r>
            <a:r>
              <a:rPr lang="en-US" sz="1600" noProof="1">
                <a:latin typeface="Calibri"/>
                <a:cs typeface="Calibri"/>
              </a:rPr>
              <a:t>puede ser más extremo.</a:t>
            </a:r>
          </a:p>
          <a:p>
            <a:endParaRPr lang="en-US" sz="1600" dirty="0">
              <a:latin typeface="Guardian TextSans Regular"/>
              <a:cs typeface="Calibri"/>
            </a:endParaRPr>
          </a:p>
          <a:p>
            <a:r>
              <a:rPr lang="en-US" sz="1600" noProof="1">
                <a:latin typeface="Calibri"/>
                <a:cs typeface="Calibri"/>
              </a:rPr>
              <a:t>- Los </a:t>
            </a:r>
            <a:r>
              <a:rPr lang="en-US" sz="1600" b="1" noProof="1">
                <a:latin typeface="Calibri"/>
                <a:cs typeface="Calibri"/>
              </a:rPr>
              <a:t>juegos de azar </a:t>
            </a:r>
            <a:r>
              <a:rPr lang="en-US" sz="1600" noProof="1">
                <a:latin typeface="Calibri"/>
                <a:cs typeface="Calibri"/>
              </a:rPr>
              <a:t>y el uso de t</a:t>
            </a:r>
            <a:r>
              <a:rPr lang="en-US" sz="1600" b="1" noProof="1">
                <a:latin typeface="Calibri"/>
                <a:cs typeface="Calibri"/>
              </a:rPr>
              <a:t>abaco, alcohol o drogas ilegales</a:t>
            </a:r>
            <a:r>
              <a:rPr lang="en-US" sz="1600" noProof="1">
                <a:latin typeface="Calibri"/>
                <a:cs typeface="Calibri"/>
              </a:rPr>
              <a:t> también pueden estar presentes.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F9EA5AA-2AE9-49E6-9DD8-23F66B8387A3}"/>
              </a:ext>
            </a:extLst>
          </p:cNvPr>
          <p:cNvSpPr txBox="1"/>
          <p:nvPr/>
        </p:nvSpPr>
        <p:spPr>
          <a:xfrm>
            <a:off x="7747476" y="3596593"/>
            <a:ext cx="3528301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noProof="1">
                <a:cs typeface="Calibri"/>
              </a:rPr>
              <a:t>- La violencia alcanza un nivel tal que se convierte en una representación de </a:t>
            </a:r>
            <a:r>
              <a:rPr lang="en-US" sz="1600" b="1" noProof="1">
                <a:cs typeface="Calibri"/>
              </a:rPr>
              <a:t>violencia brutal</a:t>
            </a:r>
            <a:r>
              <a:rPr lang="en-US" sz="1600" noProof="1">
                <a:cs typeface="Calibri"/>
              </a:rPr>
              <a:t>.</a:t>
            </a:r>
          </a:p>
          <a:p>
            <a:pPr marL="285750" indent="-285750">
              <a:buFontTx/>
              <a:buChar char="-"/>
            </a:pPr>
            <a:endParaRPr lang="en-US" sz="1600" noProof="1">
              <a:cs typeface="Calibri"/>
            </a:endParaRPr>
          </a:p>
          <a:p>
            <a:r>
              <a:rPr lang="en-US" sz="1600" noProof="1">
                <a:cs typeface="Calibri"/>
              </a:rPr>
              <a:t>- La glamurización del uso de </a:t>
            </a:r>
            <a:r>
              <a:rPr lang="en-US" sz="1600" b="1" noProof="1">
                <a:cs typeface="Calibri"/>
              </a:rPr>
              <a:t>drogas ilegales </a:t>
            </a:r>
            <a:r>
              <a:rPr lang="en-US" sz="1600" noProof="1">
                <a:cs typeface="Calibri"/>
              </a:rPr>
              <a:t>y la </a:t>
            </a:r>
            <a:r>
              <a:rPr lang="en-US" sz="1600" b="1" noProof="1">
                <a:cs typeface="Calibri"/>
              </a:rPr>
              <a:t>actividad sexual </a:t>
            </a:r>
            <a:r>
              <a:rPr lang="en-US" sz="1600" noProof="1">
                <a:cs typeface="Calibri"/>
              </a:rPr>
              <a:t>explícita.</a:t>
            </a:r>
          </a:p>
        </p:txBody>
      </p:sp>
      <p:pic>
        <p:nvPicPr>
          <p:cNvPr id="43" name="Imagen 6" descr="Imagen que contiene Flecha&#10;&#10;Descripción generada automáticamente">
            <a:extLst>
              <a:ext uri="{FF2B5EF4-FFF2-40B4-BE49-F238E27FC236}">
                <a16:creationId xmlns:a16="http://schemas.microsoft.com/office/drawing/2014/main" id="{A9CFC70D-D4A7-4744-B1EB-4877BA9B86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6544" y="635019"/>
            <a:ext cx="1889153" cy="763218"/>
          </a:xfrm>
          <a:prstGeom prst="rect">
            <a:avLst/>
          </a:prstGeom>
        </p:spPr>
      </p:pic>
      <p:pic>
        <p:nvPicPr>
          <p:cNvPr id="41" name="Imagen 10" descr="Imagen que contiene dibujo&#10;&#10;Descripción generada automáticamente">
            <a:extLst>
              <a:ext uri="{FF2B5EF4-FFF2-40B4-BE49-F238E27FC236}">
                <a16:creationId xmlns:a16="http://schemas.microsoft.com/office/drawing/2014/main" id="{21BED87F-291E-6445-A6B0-234BD35B5F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4038" y="5509859"/>
            <a:ext cx="1472325" cy="1200329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73AA9969-0606-4C40-8067-1504D438C860}"/>
              </a:ext>
            </a:extLst>
          </p:cNvPr>
          <p:cNvSpPr txBox="1"/>
          <p:nvPr/>
        </p:nvSpPr>
        <p:spPr>
          <a:xfrm>
            <a:off x="10038785" y="6110023"/>
            <a:ext cx="74434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2400" b="1" dirty="0">
                <a:cs typeface="Calibri"/>
              </a:rPr>
              <a:t>LA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F041422C-90A8-45E7-8946-9926E28CDA82}"/>
              </a:ext>
            </a:extLst>
          </p:cNvPr>
          <p:cNvSpPr/>
          <p:nvPr/>
        </p:nvSpPr>
        <p:spPr>
          <a:xfrm>
            <a:off x="0" y="371020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8" name="Título 1">
            <a:extLst>
              <a:ext uri="{FF2B5EF4-FFF2-40B4-BE49-F238E27FC236}">
                <a16:creationId xmlns:a16="http://schemas.microsoft.com/office/drawing/2014/main" id="{B5150C74-BC54-43A0-AB93-B00554D2F8E0}"/>
              </a:ext>
            </a:extLst>
          </p:cNvPr>
          <p:cNvSpPr txBox="1">
            <a:spLocks/>
          </p:cNvSpPr>
          <p:nvPr/>
        </p:nvSpPr>
        <p:spPr>
          <a:xfrm>
            <a:off x="1152757" y="424274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49" name="Imagen 48">
            <a:extLst>
              <a:ext uri="{FF2B5EF4-FFF2-40B4-BE49-F238E27FC236}">
                <a16:creationId xmlns:a16="http://schemas.microsoft.com/office/drawing/2014/main" id="{8076A4AA-4662-41B2-B84D-056DF25C6AEE}"/>
              </a:ext>
            </a:extLst>
          </p:cNvPr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343" y="-87034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8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9">
            <a:extLst>
              <a:ext uri="{FF2B5EF4-FFF2-40B4-BE49-F238E27FC236}">
                <a16:creationId xmlns:a16="http://schemas.microsoft.com/office/drawing/2014/main" id="{A5400EC1-D956-48C8-9E51-1A0A93496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416" y="2333619"/>
            <a:ext cx="2222500" cy="2193192"/>
          </a:xfrm>
          <a:prstGeom prst="rect">
            <a:avLst/>
          </a:prstGeom>
        </p:spPr>
      </p:pic>
      <p:pic>
        <p:nvPicPr>
          <p:cNvPr id="43" name="Imagen 43" descr="Joven colegiala">
            <a:extLst>
              <a:ext uri="{FF2B5EF4-FFF2-40B4-BE49-F238E27FC236}">
                <a16:creationId xmlns:a16="http://schemas.microsoft.com/office/drawing/2014/main" id="{E6CE9033-97EB-40D2-AE9B-1C94F64C5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704" y="1517376"/>
            <a:ext cx="2366053" cy="5115337"/>
          </a:xfrm>
          <a:prstGeom prst="rect">
            <a:avLst/>
          </a:prstGeom>
        </p:spPr>
      </p:pic>
      <p:pic>
        <p:nvPicPr>
          <p:cNvPr id="3" name="Imagen 7" descr="Niño chino">
            <a:extLst>
              <a:ext uri="{FF2B5EF4-FFF2-40B4-BE49-F238E27FC236}">
                <a16:creationId xmlns:a16="http://schemas.microsoft.com/office/drawing/2014/main" id="{12353B44-9490-424E-9EE2-F77D7C47A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6487" y="1625700"/>
            <a:ext cx="4075043" cy="5057712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84295020-013F-4674-85EA-D77C3235C2AA}"/>
              </a:ext>
            </a:extLst>
          </p:cNvPr>
          <p:cNvGrpSpPr/>
          <p:nvPr/>
        </p:nvGrpSpPr>
        <p:grpSpPr>
          <a:xfrm>
            <a:off x="1202725" y="1107981"/>
            <a:ext cx="9144000" cy="461641"/>
            <a:chOff x="1420337" y="1189178"/>
            <a:chExt cx="9144000" cy="461641"/>
          </a:xfrm>
        </p:grpSpPr>
        <p:sp>
          <p:nvSpPr>
            <p:cNvPr id="596" name="Título 1"/>
            <p:cNvSpPr txBox="1">
              <a:spLocks/>
            </p:cNvSpPr>
            <p:nvPr/>
          </p:nvSpPr>
          <p:spPr>
            <a:xfrm>
              <a:off x="1420337" y="1189178"/>
              <a:ext cx="9144000" cy="4616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s-ES" sz="3200" b="1" dirty="0">
                  <a:latin typeface="+mn-lt"/>
                </a:rPr>
                <a:t>5. ANÁLISIS DE VIDEOJUEGOS</a:t>
              </a:r>
              <a:endParaRPr lang="es-ES" dirty="0">
                <a:ea typeface="+mj-ea"/>
                <a:cs typeface="+mj-cs"/>
              </a:endParaRPr>
            </a:p>
          </p:txBody>
        </p:sp>
        <p:cxnSp>
          <p:nvCxnSpPr>
            <p:cNvPr id="599" name="Conector recto 598"/>
            <p:cNvCxnSpPr/>
            <p:nvPr/>
          </p:nvCxnSpPr>
          <p:spPr>
            <a:xfrm>
              <a:off x="1482121" y="1650819"/>
              <a:ext cx="90204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Imagen 10" descr="Imagen que contiene Texto&#10;&#10;Descripción generada automáticamente">
            <a:extLst>
              <a:ext uri="{FF2B5EF4-FFF2-40B4-BE49-F238E27FC236}">
                <a16:creationId xmlns:a16="http://schemas.microsoft.com/office/drawing/2014/main" id="{B0EBC9A3-8150-49E9-A62B-DFD3207885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300000">
            <a:off x="5450467" y="2874192"/>
            <a:ext cx="2166816" cy="2186354"/>
          </a:xfrm>
          <a:prstGeom prst="rect">
            <a:avLst/>
          </a:prstGeom>
        </p:spPr>
      </p:pic>
      <p:pic>
        <p:nvPicPr>
          <p:cNvPr id="41" name="Imagen 41" descr="Imagen que contiene Icono&#10;&#10;Descripción generada automáticamente">
            <a:extLst>
              <a:ext uri="{FF2B5EF4-FFF2-40B4-BE49-F238E27FC236}">
                <a16:creationId xmlns:a16="http://schemas.microsoft.com/office/drawing/2014/main" id="{CF7BC439-6383-499E-AC3C-9D3EC726E6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609" t="9901" r="10320" b="15913"/>
          <a:stretch/>
        </p:blipFill>
        <p:spPr>
          <a:xfrm>
            <a:off x="7713784" y="2442473"/>
            <a:ext cx="2196516" cy="2202962"/>
          </a:xfrm>
          <a:prstGeom prst="rect">
            <a:avLst/>
          </a:prstGeom>
        </p:spPr>
      </p:pic>
      <p:pic>
        <p:nvPicPr>
          <p:cNvPr id="42" name="Imagen 42" descr="Imagen que contiene Texto&#10;&#10;Descripción generada automáticamente">
            <a:extLst>
              <a:ext uri="{FF2B5EF4-FFF2-40B4-BE49-F238E27FC236}">
                <a16:creationId xmlns:a16="http://schemas.microsoft.com/office/drawing/2014/main" id="{71AFE67B-24DB-4942-92FF-E3D23E6BF4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240000">
            <a:off x="799973" y="2517913"/>
            <a:ext cx="2225431" cy="2196124"/>
          </a:xfrm>
          <a:prstGeom prst="rect">
            <a:avLst/>
          </a:prstGeom>
        </p:spPr>
      </p:pic>
      <p:pic>
        <p:nvPicPr>
          <p:cNvPr id="46" name="Imagen 46" descr="Mujer de negocios sujeta una señal">
            <a:extLst>
              <a:ext uri="{FF2B5EF4-FFF2-40B4-BE49-F238E27FC236}">
                <a16:creationId xmlns:a16="http://schemas.microsoft.com/office/drawing/2014/main" id="{EDC6E6BA-8469-4DD1-BEC3-6F10126C7CB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1624" t="35860" r="3425" b="59751"/>
          <a:stretch/>
        </p:blipFill>
        <p:spPr>
          <a:xfrm rot="540000" flipH="1">
            <a:off x="642264" y="3441158"/>
            <a:ext cx="172453" cy="265279"/>
          </a:xfrm>
          <a:prstGeom prst="rect">
            <a:avLst/>
          </a:prstGeom>
        </p:spPr>
      </p:pic>
      <p:pic>
        <p:nvPicPr>
          <p:cNvPr id="45" name="Imagen 6" descr="Imagen que contiene Flecha&#10;&#10;Descripción generada automáticamente">
            <a:extLst>
              <a:ext uri="{FF2B5EF4-FFF2-40B4-BE49-F238E27FC236}">
                <a16:creationId xmlns:a16="http://schemas.microsoft.com/office/drawing/2014/main" id="{208E4D39-56B6-714C-9475-F68253731A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6544" y="635019"/>
            <a:ext cx="1889153" cy="763218"/>
          </a:xfrm>
          <a:prstGeom prst="rect">
            <a:avLst/>
          </a:prstGeom>
        </p:spPr>
      </p:pic>
      <p:sp>
        <p:nvSpPr>
          <p:cNvPr id="44" name="Rectángulo 43">
            <a:extLst>
              <a:ext uri="{FF2B5EF4-FFF2-40B4-BE49-F238E27FC236}">
                <a16:creationId xmlns:a16="http://schemas.microsoft.com/office/drawing/2014/main" id="{8164DF61-6818-411B-8DC2-4FA0F1CA75DF}"/>
              </a:ext>
            </a:extLst>
          </p:cNvPr>
          <p:cNvSpPr/>
          <p:nvPr/>
        </p:nvSpPr>
        <p:spPr>
          <a:xfrm>
            <a:off x="0" y="371020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7" name="Título 1">
            <a:extLst>
              <a:ext uri="{FF2B5EF4-FFF2-40B4-BE49-F238E27FC236}">
                <a16:creationId xmlns:a16="http://schemas.microsoft.com/office/drawing/2014/main" id="{4003F765-176F-44BC-BD7C-ED310C9D6D63}"/>
              </a:ext>
            </a:extLst>
          </p:cNvPr>
          <p:cNvSpPr txBox="1">
            <a:spLocks/>
          </p:cNvSpPr>
          <p:nvPr/>
        </p:nvSpPr>
        <p:spPr>
          <a:xfrm>
            <a:off x="1152757" y="424274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id="{F8BC8B7E-2248-4BFB-8047-EE38BBEDD1D4}"/>
              </a:ext>
            </a:extLst>
          </p:cNvPr>
          <p:cNvPicPr/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343" y="-87034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979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n 43" descr="Joven colegiala">
            <a:extLst>
              <a:ext uri="{FF2B5EF4-FFF2-40B4-BE49-F238E27FC236}">
                <a16:creationId xmlns:a16="http://schemas.microsoft.com/office/drawing/2014/main" id="{6048FE2A-087A-4EED-A632-3F19043F2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0985" y="1716158"/>
            <a:ext cx="1855959" cy="4929806"/>
          </a:xfrm>
          <a:prstGeom prst="rect">
            <a:avLst/>
          </a:prstGeom>
        </p:spPr>
      </p:pic>
      <p:pic>
        <p:nvPicPr>
          <p:cNvPr id="41" name="Imagen 41" descr="Niño chino">
            <a:extLst>
              <a:ext uri="{FF2B5EF4-FFF2-40B4-BE49-F238E27FC236}">
                <a16:creationId xmlns:a16="http://schemas.microsoft.com/office/drawing/2014/main" id="{B71949A2-C924-4443-A2CA-AC0A4780E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6557" y="1881809"/>
            <a:ext cx="1924416" cy="5055704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84295020-013F-4674-85EA-D77C3235C2AA}"/>
              </a:ext>
            </a:extLst>
          </p:cNvPr>
          <p:cNvGrpSpPr/>
          <p:nvPr/>
        </p:nvGrpSpPr>
        <p:grpSpPr>
          <a:xfrm>
            <a:off x="1215977" y="1141111"/>
            <a:ext cx="9144000" cy="461641"/>
            <a:chOff x="1420337" y="1189178"/>
            <a:chExt cx="9144000" cy="461641"/>
          </a:xfrm>
        </p:grpSpPr>
        <p:sp>
          <p:nvSpPr>
            <p:cNvPr id="596" name="Título 1"/>
            <p:cNvSpPr txBox="1">
              <a:spLocks/>
            </p:cNvSpPr>
            <p:nvPr/>
          </p:nvSpPr>
          <p:spPr>
            <a:xfrm>
              <a:off x="1420337" y="1189178"/>
              <a:ext cx="9144000" cy="4616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s-ES" sz="3200" b="1" dirty="0">
                  <a:latin typeface="+mn-lt"/>
                </a:rPr>
                <a:t>5. ANÁLISIS DE VIDEOJUEGOS</a:t>
              </a:r>
              <a:endParaRPr kumimoji="0" lang="es-E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endParaRPr>
            </a:p>
          </p:txBody>
        </p:sp>
        <p:cxnSp>
          <p:nvCxnSpPr>
            <p:cNvPr id="599" name="Conector recto 598"/>
            <p:cNvCxnSpPr/>
            <p:nvPr/>
          </p:nvCxnSpPr>
          <p:spPr>
            <a:xfrm>
              <a:off x="1482121" y="1650819"/>
              <a:ext cx="90204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Imagen 10" descr="Imagen que contiene dibujo&#10;&#10;Descripción generada automáticamente">
            <a:extLst>
              <a:ext uri="{FF2B5EF4-FFF2-40B4-BE49-F238E27FC236}">
                <a16:creationId xmlns:a16="http://schemas.microsoft.com/office/drawing/2014/main" id="{103DEE45-47B6-4854-9BD5-164EBACC2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437" y="5361854"/>
            <a:ext cx="1421570" cy="1158950"/>
          </a:xfrm>
          <a:prstGeom prst="rect">
            <a:avLst/>
          </a:prstGeom>
        </p:spPr>
      </p:pic>
      <p:pic>
        <p:nvPicPr>
          <p:cNvPr id="11" name="Imagen 11" descr="Imagen que contiene Texto&#10;&#10;Descripción generada automáticamente">
            <a:extLst>
              <a:ext uri="{FF2B5EF4-FFF2-40B4-BE49-F238E27FC236}">
                <a16:creationId xmlns:a16="http://schemas.microsoft.com/office/drawing/2014/main" id="{0D2ADD2C-7836-4920-BEBD-8A03F49633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80000">
            <a:off x="7798537" y="2530462"/>
            <a:ext cx="2212730" cy="2222500"/>
          </a:xfrm>
          <a:prstGeom prst="rect">
            <a:avLst/>
          </a:prstGeom>
        </p:spPr>
      </p:pic>
      <p:pic>
        <p:nvPicPr>
          <p:cNvPr id="12" name="Imagen 16" descr="Imagen que contiene Icono&#10;&#10;Descripción generada automáticamente">
            <a:extLst>
              <a:ext uri="{FF2B5EF4-FFF2-40B4-BE49-F238E27FC236}">
                <a16:creationId xmlns:a16="http://schemas.microsoft.com/office/drawing/2014/main" id="{4A41AB87-E346-4188-A812-323657138E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576" y="2520801"/>
            <a:ext cx="2235200" cy="2235200"/>
          </a:xfrm>
          <a:prstGeom prst="rect">
            <a:avLst/>
          </a:prstGeom>
        </p:spPr>
      </p:pic>
      <p:pic>
        <p:nvPicPr>
          <p:cNvPr id="17" name="Imagen 17" descr="Logotipo&#10;&#10;Descripción generada automáticamente">
            <a:extLst>
              <a:ext uri="{FF2B5EF4-FFF2-40B4-BE49-F238E27FC236}">
                <a16:creationId xmlns:a16="http://schemas.microsoft.com/office/drawing/2014/main" id="{A45364E7-4BDE-4161-B645-6726D6F436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360000">
            <a:off x="3075519" y="2641066"/>
            <a:ext cx="2235200" cy="2225431"/>
          </a:xfrm>
          <a:prstGeom prst="rect">
            <a:avLst/>
          </a:prstGeom>
        </p:spPr>
      </p:pic>
      <p:pic>
        <p:nvPicPr>
          <p:cNvPr id="3" name="Imagen 6" descr="Imagen que contiene Flecha&#10;&#10;Descripción generada automáticamente">
            <a:extLst>
              <a:ext uri="{FF2B5EF4-FFF2-40B4-BE49-F238E27FC236}">
                <a16:creationId xmlns:a16="http://schemas.microsoft.com/office/drawing/2014/main" id="{9D20FBF6-FAB7-4A71-ACF9-0460A44088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6544" y="635019"/>
            <a:ext cx="1889153" cy="763218"/>
          </a:xfrm>
          <a:prstGeom prst="rect">
            <a:avLst/>
          </a:prstGeom>
        </p:spPr>
      </p:pic>
      <p:pic>
        <p:nvPicPr>
          <p:cNvPr id="8" name="Imagen 17" descr="Imagen que contiene Texto&#10;&#10;Descripción generada automáticamente">
            <a:extLst>
              <a:ext uri="{FF2B5EF4-FFF2-40B4-BE49-F238E27FC236}">
                <a16:creationId xmlns:a16="http://schemas.microsoft.com/office/drawing/2014/main" id="{4E8AA311-855F-4CA8-98AC-FB782055BFA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149" r="20750" b="391"/>
          <a:stretch/>
        </p:blipFill>
        <p:spPr>
          <a:xfrm>
            <a:off x="5421876" y="3064566"/>
            <a:ext cx="2237385" cy="2234361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1ABDF3F2-D400-134D-947B-1EC4D9F7BC3F}"/>
              </a:ext>
            </a:extLst>
          </p:cNvPr>
          <p:cNvSpPr txBox="1"/>
          <p:nvPr/>
        </p:nvSpPr>
        <p:spPr>
          <a:xfrm>
            <a:off x="1460141" y="5882225"/>
            <a:ext cx="74434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2400" b="1" dirty="0">
                <a:cs typeface="Calibri"/>
              </a:rPr>
              <a:t>MA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87069310-F7CE-4628-8984-B30F11E0E70F}"/>
              </a:ext>
            </a:extLst>
          </p:cNvPr>
          <p:cNvSpPr/>
          <p:nvPr/>
        </p:nvSpPr>
        <p:spPr>
          <a:xfrm>
            <a:off x="0" y="371020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4" name="Título 1">
            <a:extLst>
              <a:ext uri="{FF2B5EF4-FFF2-40B4-BE49-F238E27FC236}">
                <a16:creationId xmlns:a16="http://schemas.microsoft.com/office/drawing/2014/main" id="{2B1732A9-EC76-4A1A-A3F3-F525B1CE912D}"/>
              </a:ext>
            </a:extLst>
          </p:cNvPr>
          <p:cNvSpPr txBox="1">
            <a:spLocks/>
          </p:cNvSpPr>
          <p:nvPr/>
        </p:nvSpPr>
        <p:spPr>
          <a:xfrm>
            <a:off x="1152757" y="424274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46" name="Imagen 45">
            <a:extLst>
              <a:ext uri="{FF2B5EF4-FFF2-40B4-BE49-F238E27FC236}">
                <a16:creationId xmlns:a16="http://schemas.microsoft.com/office/drawing/2014/main" id="{54F360BA-C0F3-4EBD-BC83-E9557821EDD5}"/>
              </a:ext>
            </a:extLst>
          </p:cNvPr>
          <p:cNvPicPr/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343" y="-87034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39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84295020-013F-4674-85EA-D77C3235C2AA}"/>
              </a:ext>
            </a:extLst>
          </p:cNvPr>
          <p:cNvGrpSpPr/>
          <p:nvPr/>
        </p:nvGrpSpPr>
        <p:grpSpPr>
          <a:xfrm>
            <a:off x="1215977" y="1141111"/>
            <a:ext cx="9144000" cy="461641"/>
            <a:chOff x="1420337" y="1189178"/>
            <a:chExt cx="9144000" cy="461641"/>
          </a:xfrm>
        </p:grpSpPr>
        <p:sp>
          <p:nvSpPr>
            <p:cNvPr id="596" name="Título 1"/>
            <p:cNvSpPr txBox="1">
              <a:spLocks/>
            </p:cNvSpPr>
            <p:nvPr/>
          </p:nvSpPr>
          <p:spPr>
            <a:xfrm>
              <a:off x="1420337" y="1189178"/>
              <a:ext cx="9144000" cy="4616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s-ES" sz="3200" b="1" dirty="0">
                  <a:latin typeface="+mn-lt"/>
                </a:rPr>
                <a:t>5. ANÁLISIS DE VIDEOJUEGOS</a:t>
              </a:r>
              <a:endParaRPr kumimoji="0" lang="es-E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endParaRPr>
            </a:p>
          </p:txBody>
        </p:sp>
        <p:cxnSp>
          <p:nvCxnSpPr>
            <p:cNvPr id="599" name="Conector recto 598"/>
            <p:cNvCxnSpPr/>
            <p:nvPr/>
          </p:nvCxnSpPr>
          <p:spPr>
            <a:xfrm>
              <a:off x="1482121" y="1650819"/>
              <a:ext cx="90204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agen 6" descr="Imagen que contiene Flecha&#10;&#10;Descripción generada automáticamente">
            <a:extLst>
              <a:ext uri="{FF2B5EF4-FFF2-40B4-BE49-F238E27FC236}">
                <a16:creationId xmlns:a16="http://schemas.microsoft.com/office/drawing/2014/main" id="{9D20FBF6-FAB7-4A71-ACF9-0460A4408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544" y="635019"/>
            <a:ext cx="1889153" cy="763218"/>
          </a:xfrm>
          <a:prstGeom prst="rect">
            <a:avLst/>
          </a:prstGeom>
        </p:spPr>
      </p:pic>
      <p:pic>
        <p:nvPicPr>
          <p:cNvPr id="9" name="Imagen 10" descr="Imagen que contiene dibujo&#10;&#10;Descripción generada automáticamente">
            <a:extLst>
              <a:ext uri="{FF2B5EF4-FFF2-40B4-BE49-F238E27FC236}">
                <a16:creationId xmlns:a16="http://schemas.microsoft.com/office/drawing/2014/main" id="{8EB31FA4-EFE8-497D-BF1A-5D4880927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8193" y="1451879"/>
            <a:ext cx="1649410" cy="1344699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5C1E01D-8614-4807-BBAC-839522270B0A}"/>
              </a:ext>
            </a:extLst>
          </p:cNvPr>
          <p:cNvSpPr txBox="1"/>
          <p:nvPr/>
        </p:nvSpPr>
        <p:spPr>
          <a:xfrm>
            <a:off x="11320713" y="2230988"/>
            <a:ext cx="68122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2000" b="1" dirty="0">
                <a:cs typeface="Calibri"/>
              </a:rPr>
              <a:t>DRE</a:t>
            </a:r>
            <a:endParaRPr lang="es-ES" sz="2400" b="1" dirty="0">
              <a:cs typeface="Calibri"/>
            </a:endParaRPr>
          </a:p>
        </p:txBody>
      </p:sp>
      <p:pic>
        <p:nvPicPr>
          <p:cNvPr id="7" name="Imagen 6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05B703F7-0A0F-0746-813C-8BA5028004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1" r="3718"/>
          <a:stretch/>
        </p:blipFill>
        <p:spPr>
          <a:xfrm>
            <a:off x="1212949" y="1733069"/>
            <a:ext cx="9155166" cy="5050733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95E0C8D3-555D-ED46-9B62-32BF7CBBA6DA}"/>
              </a:ext>
            </a:extLst>
          </p:cNvPr>
          <p:cNvSpPr/>
          <p:nvPr/>
        </p:nvSpPr>
        <p:spPr>
          <a:xfrm>
            <a:off x="6520723" y="2631098"/>
            <a:ext cx="1004341" cy="1146726"/>
          </a:xfrm>
          <a:prstGeom prst="ellipse">
            <a:avLst/>
          </a:prstGeom>
          <a:noFill/>
          <a:ln w="889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FB636001-E4B2-C340-8DAE-6B3954A4BB06}"/>
              </a:ext>
            </a:extLst>
          </p:cNvPr>
          <p:cNvCxnSpPr>
            <a:cxnSpLocks/>
          </p:cNvCxnSpPr>
          <p:nvPr/>
        </p:nvCxnSpPr>
        <p:spPr>
          <a:xfrm flipV="1">
            <a:off x="7390224" y="2284093"/>
            <a:ext cx="479725" cy="469848"/>
          </a:xfrm>
          <a:prstGeom prst="straightConnector1">
            <a:avLst/>
          </a:prstGeom>
          <a:ln w="889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CF8F26D-5DAA-2048-875B-62375AB39697}"/>
              </a:ext>
            </a:extLst>
          </p:cNvPr>
          <p:cNvSpPr txBox="1"/>
          <p:nvPr/>
        </p:nvSpPr>
        <p:spPr>
          <a:xfrm>
            <a:off x="7891683" y="1901161"/>
            <a:ext cx="2166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350.000.000 usuarios registrados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E46FE109-6D93-4D63-B1BF-5E9622C30658}"/>
              </a:ext>
            </a:extLst>
          </p:cNvPr>
          <p:cNvSpPr/>
          <p:nvPr/>
        </p:nvSpPr>
        <p:spPr>
          <a:xfrm>
            <a:off x="0" y="371020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2" name="Título 1">
            <a:extLst>
              <a:ext uri="{FF2B5EF4-FFF2-40B4-BE49-F238E27FC236}">
                <a16:creationId xmlns:a16="http://schemas.microsoft.com/office/drawing/2014/main" id="{A6F8A5F5-99FE-4E75-B957-5E091D595F06}"/>
              </a:ext>
            </a:extLst>
          </p:cNvPr>
          <p:cNvSpPr txBox="1">
            <a:spLocks/>
          </p:cNvSpPr>
          <p:nvPr/>
        </p:nvSpPr>
        <p:spPr>
          <a:xfrm>
            <a:off x="1152757" y="424274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974E494F-5C40-42F2-A697-095DCCF15FEF}"/>
              </a:ext>
            </a:extLst>
          </p:cNvPr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343" y="-87034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65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84295020-013F-4674-85EA-D77C3235C2AA}"/>
              </a:ext>
            </a:extLst>
          </p:cNvPr>
          <p:cNvGrpSpPr/>
          <p:nvPr/>
        </p:nvGrpSpPr>
        <p:grpSpPr>
          <a:xfrm>
            <a:off x="1202725" y="1107981"/>
            <a:ext cx="9144000" cy="461641"/>
            <a:chOff x="1420337" y="1189178"/>
            <a:chExt cx="9144000" cy="461641"/>
          </a:xfrm>
        </p:grpSpPr>
        <p:sp>
          <p:nvSpPr>
            <p:cNvPr id="596" name="Título 1"/>
            <p:cNvSpPr txBox="1">
              <a:spLocks/>
            </p:cNvSpPr>
            <p:nvPr/>
          </p:nvSpPr>
          <p:spPr>
            <a:xfrm>
              <a:off x="1420337" y="1189178"/>
              <a:ext cx="9144000" cy="4616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s-ES" sz="3200" b="1" dirty="0">
                  <a:latin typeface="+mn-lt"/>
                </a:rPr>
                <a:t>5. ANÁLISIS DE VIDEOJUEGOS</a:t>
              </a:r>
              <a:endPara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endParaRPr>
            </a:p>
          </p:txBody>
        </p:sp>
        <p:cxnSp>
          <p:nvCxnSpPr>
            <p:cNvPr id="599" name="Conector recto 598"/>
            <p:cNvCxnSpPr/>
            <p:nvPr/>
          </p:nvCxnSpPr>
          <p:spPr>
            <a:xfrm>
              <a:off x="1482121" y="1650819"/>
              <a:ext cx="90204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Imagen 19">
            <a:extLst>
              <a:ext uri="{FF2B5EF4-FFF2-40B4-BE49-F238E27FC236}">
                <a16:creationId xmlns:a16="http://schemas.microsoft.com/office/drawing/2014/main" id="{B60860A5-3408-F84C-B774-7B2246B66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727" y="372336"/>
            <a:ext cx="1162021" cy="1162021"/>
          </a:xfrm>
          <a:prstGeom prst="rect">
            <a:avLst/>
          </a:prstGeom>
        </p:spPr>
      </p:pic>
      <p:sp>
        <p:nvSpPr>
          <p:cNvPr id="41" name="CuadroTexto 40">
            <a:extLst>
              <a:ext uri="{FF2B5EF4-FFF2-40B4-BE49-F238E27FC236}">
                <a16:creationId xmlns:a16="http://schemas.microsoft.com/office/drawing/2014/main" id="{E6BB1C8D-257F-3D47-9A8A-42C802115856}"/>
              </a:ext>
            </a:extLst>
          </p:cNvPr>
          <p:cNvSpPr txBox="1"/>
          <p:nvPr/>
        </p:nvSpPr>
        <p:spPr>
          <a:xfrm>
            <a:off x="7391393" y="733459"/>
            <a:ext cx="980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/>
              <a:t>VS</a:t>
            </a:r>
          </a:p>
        </p:txBody>
      </p:sp>
      <p:pic>
        <p:nvPicPr>
          <p:cNvPr id="43" name="Imagen 42" descr="Imagen que contiene persona, montar a caballo, casco, hombre&#10;&#10;Descripción generada automáticamente">
            <a:extLst>
              <a:ext uri="{FF2B5EF4-FFF2-40B4-BE49-F238E27FC236}">
                <a16:creationId xmlns:a16="http://schemas.microsoft.com/office/drawing/2014/main" id="{AC986FC5-7B7B-0740-8CE3-63BA00504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461" y="490344"/>
            <a:ext cx="1638966" cy="1107885"/>
          </a:xfrm>
          <a:prstGeom prst="rect">
            <a:avLst/>
          </a:prstGeom>
        </p:spPr>
      </p:pic>
      <p:pic>
        <p:nvPicPr>
          <p:cNvPr id="4" name="Imagen 5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80EA41D7-779F-4A84-819F-D34C6C009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775" y="1752600"/>
            <a:ext cx="9013825" cy="4876800"/>
          </a:xfrm>
          <a:prstGeom prst="rect">
            <a:avLst/>
          </a:prstGeom>
        </p:spPr>
      </p:pic>
      <p:sp>
        <p:nvSpPr>
          <p:cNvPr id="42" name="Rectángulo 41">
            <a:extLst>
              <a:ext uri="{FF2B5EF4-FFF2-40B4-BE49-F238E27FC236}">
                <a16:creationId xmlns:a16="http://schemas.microsoft.com/office/drawing/2014/main" id="{36A7EC0F-FA85-44E7-A96D-21DF2EF2B57A}"/>
              </a:ext>
            </a:extLst>
          </p:cNvPr>
          <p:cNvSpPr/>
          <p:nvPr/>
        </p:nvSpPr>
        <p:spPr>
          <a:xfrm>
            <a:off x="0" y="371020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4" name="Título 1">
            <a:extLst>
              <a:ext uri="{FF2B5EF4-FFF2-40B4-BE49-F238E27FC236}">
                <a16:creationId xmlns:a16="http://schemas.microsoft.com/office/drawing/2014/main" id="{A22A4677-F147-429D-BBA3-8E7E0A06022A}"/>
              </a:ext>
            </a:extLst>
          </p:cNvPr>
          <p:cNvSpPr txBox="1">
            <a:spLocks/>
          </p:cNvSpPr>
          <p:nvPr/>
        </p:nvSpPr>
        <p:spPr>
          <a:xfrm>
            <a:off x="1152757" y="424274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8850C933-B249-45D7-B761-795D9212C25F}"/>
              </a:ext>
            </a:extLst>
          </p:cNvPr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343" y="-87034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52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84295020-013F-4674-85EA-D77C3235C2AA}"/>
              </a:ext>
            </a:extLst>
          </p:cNvPr>
          <p:cNvGrpSpPr/>
          <p:nvPr/>
        </p:nvGrpSpPr>
        <p:grpSpPr>
          <a:xfrm>
            <a:off x="1202725" y="1107981"/>
            <a:ext cx="9144000" cy="461641"/>
            <a:chOff x="1420337" y="1189178"/>
            <a:chExt cx="9144000" cy="461641"/>
          </a:xfrm>
        </p:grpSpPr>
        <p:sp>
          <p:nvSpPr>
            <p:cNvPr id="596" name="Título 1"/>
            <p:cNvSpPr txBox="1">
              <a:spLocks/>
            </p:cNvSpPr>
            <p:nvPr/>
          </p:nvSpPr>
          <p:spPr>
            <a:xfrm>
              <a:off x="1420337" y="1189178"/>
              <a:ext cx="9144000" cy="4616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s-ES" sz="3200" b="1" dirty="0">
                  <a:latin typeface="+mn-lt"/>
                </a:rPr>
                <a:t>5. ANÁLISIS DE VIDEOJUEGOS</a:t>
              </a:r>
              <a:endPara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endParaRPr>
            </a:p>
          </p:txBody>
        </p:sp>
        <p:cxnSp>
          <p:nvCxnSpPr>
            <p:cNvPr id="599" name="Conector recto 598"/>
            <p:cNvCxnSpPr/>
            <p:nvPr/>
          </p:nvCxnSpPr>
          <p:spPr>
            <a:xfrm>
              <a:off x="1482121" y="1650819"/>
              <a:ext cx="90204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Imagen 19">
            <a:extLst>
              <a:ext uri="{FF2B5EF4-FFF2-40B4-BE49-F238E27FC236}">
                <a16:creationId xmlns:a16="http://schemas.microsoft.com/office/drawing/2014/main" id="{B60860A5-3408-F84C-B774-7B2246B66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727" y="372336"/>
            <a:ext cx="1162021" cy="1162021"/>
          </a:xfrm>
          <a:prstGeom prst="rect">
            <a:avLst/>
          </a:prstGeom>
        </p:spPr>
      </p:pic>
      <p:sp>
        <p:nvSpPr>
          <p:cNvPr id="41" name="CuadroTexto 40">
            <a:extLst>
              <a:ext uri="{FF2B5EF4-FFF2-40B4-BE49-F238E27FC236}">
                <a16:creationId xmlns:a16="http://schemas.microsoft.com/office/drawing/2014/main" id="{E6BB1C8D-257F-3D47-9A8A-42C802115856}"/>
              </a:ext>
            </a:extLst>
          </p:cNvPr>
          <p:cNvSpPr txBox="1"/>
          <p:nvPr/>
        </p:nvSpPr>
        <p:spPr>
          <a:xfrm>
            <a:off x="7391393" y="733459"/>
            <a:ext cx="980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/>
              <a:t>VS</a:t>
            </a:r>
          </a:p>
        </p:txBody>
      </p:sp>
      <p:pic>
        <p:nvPicPr>
          <p:cNvPr id="43" name="Imagen 42" descr="Imagen que contiene persona, montar a caballo, casco, hombre&#10;&#10;Descripción generada automáticamente">
            <a:extLst>
              <a:ext uri="{FF2B5EF4-FFF2-40B4-BE49-F238E27FC236}">
                <a16:creationId xmlns:a16="http://schemas.microsoft.com/office/drawing/2014/main" id="{AC986FC5-7B7B-0740-8CE3-63BA00504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461" y="490344"/>
            <a:ext cx="1638966" cy="1107885"/>
          </a:xfrm>
          <a:prstGeom prst="rect">
            <a:avLst/>
          </a:prstGeom>
        </p:spPr>
      </p:pic>
      <p:pic>
        <p:nvPicPr>
          <p:cNvPr id="6" name="Imagen 6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8A9332E3-007E-483E-8C79-A18ADC030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3650" y="1792288"/>
            <a:ext cx="9021762" cy="4789487"/>
          </a:xfrm>
          <a:prstGeom prst="rect">
            <a:avLst/>
          </a:prstGeom>
        </p:spPr>
      </p:pic>
      <p:pic>
        <p:nvPicPr>
          <p:cNvPr id="42" name="Imagen 10" descr="Imagen que contiene dibujo&#10;&#10;Descripción generada automáticamente">
            <a:extLst>
              <a:ext uri="{FF2B5EF4-FFF2-40B4-BE49-F238E27FC236}">
                <a16:creationId xmlns:a16="http://schemas.microsoft.com/office/drawing/2014/main" id="{449FB1F7-AAE7-F844-B7F7-87E09BA0B8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3953" y="1701153"/>
            <a:ext cx="1343650" cy="1095425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E0DB2C0E-E1F0-FE47-A230-32A8D67FCAE6}"/>
              </a:ext>
            </a:extLst>
          </p:cNvPr>
          <p:cNvSpPr txBox="1"/>
          <p:nvPr/>
        </p:nvSpPr>
        <p:spPr>
          <a:xfrm>
            <a:off x="11442323" y="2274180"/>
            <a:ext cx="66454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2000" b="1" dirty="0">
                <a:cs typeface="Calibri"/>
              </a:rPr>
              <a:t>DE</a:t>
            </a:r>
            <a:endParaRPr lang="es-ES" sz="24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7306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713" y="32898"/>
            <a:ext cx="1440000" cy="1440000"/>
          </a:xfrm>
          <a:prstGeom prst="rect">
            <a:avLst/>
          </a:prstGeom>
        </p:spPr>
      </p:pic>
      <p:sp>
        <p:nvSpPr>
          <p:cNvPr id="597" name="Subtítulo 2"/>
          <p:cNvSpPr>
            <a:spLocks noGrp="1"/>
          </p:cNvSpPr>
          <p:nvPr>
            <p:ph type="subTitle" idx="1"/>
          </p:nvPr>
        </p:nvSpPr>
        <p:spPr>
          <a:xfrm>
            <a:off x="1252692" y="998804"/>
            <a:ext cx="9786551" cy="9638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ES" b="1" dirty="0"/>
              <a:t>PLAN DE SEGURIDAD Y CONFIANZA DIGITAL.</a:t>
            </a:r>
          </a:p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s-ES" b="1" dirty="0"/>
          </a:p>
        </p:txBody>
      </p:sp>
      <p:cxnSp>
        <p:nvCxnSpPr>
          <p:cNvPr id="599" name="Conector recto 598"/>
          <p:cNvCxnSpPr/>
          <p:nvPr/>
        </p:nvCxnSpPr>
        <p:spPr>
          <a:xfrm>
            <a:off x="1314476" y="1569622"/>
            <a:ext cx="9020432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agen 3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B5D1D1A7-61EA-4372-B35A-CC519CFB2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900" y="2185471"/>
            <a:ext cx="10238508" cy="1905745"/>
          </a:xfrm>
          <a:prstGeom prst="rect">
            <a:avLst/>
          </a:prstGeom>
        </p:spPr>
      </p:pic>
      <p:pic>
        <p:nvPicPr>
          <p:cNvPr id="4" name="Imagen 5" descr="Imagen que contiene Texto&#10;&#10;Descripción generada automáticamente">
            <a:extLst>
              <a:ext uri="{FF2B5EF4-FFF2-40B4-BE49-F238E27FC236}">
                <a16:creationId xmlns:a16="http://schemas.microsoft.com/office/drawing/2014/main" id="{7E657C54-4351-4394-A51B-183BBE4C4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1743" y="4396718"/>
            <a:ext cx="3854970" cy="215471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E178273-5D68-4588-A0CA-E994AAC022E7}"/>
              </a:ext>
            </a:extLst>
          </p:cNvPr>
          <p:cNvSpPr txBox="1"/>
          <p:nvPr/>
        </p:nvSpPr>
        <p:spPr>
          <a:xfrm>
            <a:off x="5986072" y="5236564"/>
            <a:ext cx="495424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https://www.educa.jcyl.es/plandeseguridad/es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2654A324-58B4-4693-9087-A696178B8C3B}"/>
              </a:ext>
            </a:extLst>
          </p:cNvPr>
          <p:cNvSpPr/>
          <p:nvPr/>
        </p:nvSpPr>
        <p:spPr>
          <a:xfrm>
            <a:off x="0" y="371020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2" name="Título 1">
            <a:extLst>
              <a:ext uri="{FF2B5EF4-FFF2-40B4-BE49-F238E27FC236}">
                <a16:creationId xmlns:a16="http://schemas.microsoft.com/office/drawing/2014/main" id="{FF781023-E471-4A86-8D3D-B2971C2DB9EA}"/>
              </a:ext>
            </a:extLst>
          </p:cNvPr>
          <p:cNvSpPr txBox="1">
            <a:spLocks/>
          </p:cNvSpPr>
          <p:nvPr/>
        </p:nvSpPr>
        <p:spPr>
          <a:xfrm>
            <a:off x="1152757" y="424274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</p:spTree>
    <p:extLst>
      <p:ext uri="{BB962C8B-B14F-4D97-AF65-F5344CB8AC3E}">
        <p14:creationId xmlns:p14="http://schemas.microsoft.com/office/powerpoint/2010/main" val="105423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7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84295020-013F-4674-85EA-D77C3235C2AA}"/>
              </a:ext>
            </a:extLst>
          </p:cNvPr>
          <p:cNvGrpSpPr/>
          <p:nvPr/>
        </p:nvGrpSpPr>
        <p:grpSpPr>
          <a:xfrm>
            <a:off x="1202725" y="1107981"/>
            <a:ext cx="9144000" cy="461641"/>
            <a:chOff x="1420337" y="1189178"/>
            <a:chExt cx="9144000" cy="461641"/>
          </a:xfrm>
        </p:grpSpPr>
        <p:sp>
          <p:nvSpPr>
            <p:cNvPr id="596" name="Título 1"/>
            <p:cNvSpPr txBox="1">
              <a:spLocks/>
            </p:cNvSpPr>
            <p:nvPr/>
          </p:nvSpPr>
          <p:spPr>
            <a:xfrm>
              <a:off x="1420337" y="1189178"/>
              <a:ext cx="9144000" cy="4616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s-ES" sz="3200" b="1" dirty="0">
                  <a:latin typeface="+mn-lt"/>
                </a:rPr>
                <a:t>6. PERMISOS DE APLICACIONES</a:t>
              </a:r>
            </a:p>
            <a:p>
              <a:pPr algn="l">
                <a:defRPr/>
              </a:pPr>
              <a:endParaRPr lang="es-E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cs typeface="Calibri"/>
              </a:endParaRPr>
            </a:p>
          </p:txBody>
        </p:sp>
        <p:cxnSp>
          <p:nvCxnSpPr>
            <p:cNvPr id="599" name="Conector recto 598"/>
            <p:cNvCxnSpPr/>
            <p:nvPr/>
          </p:nvCxnSpPr>
          <p:spPr>
            <a:xfrm>
              <a:off x="1496498" y="1650819"/>
              <a:ext cx="90204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Imagen 11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2D83CA66-4FE2-2440-80E1-38C9C9685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645" y="1800504"/>
            <a:ext cx="1567669" cy="1745814"/>
          </a:xfrm>
          <a:prstGeom prst="rect">
            <a:avLst/>
          </a:prstGeom>
        </p:spPr>
      </p:pic>
      <p:pic>
        <p:nvPicPr>
          <p:cNvPr id="18" name="Imagen 17" descr="Imagen que contiene Icono&#10;&#10;Descripción generada automáticamente">
            <a:extLst>
              <a:ext uri="{FF2B5EF4-FFF2-40B4-BE49-F238E27FC236}">
                <a16:creationId xmlns:a16="http://schemas.microsoft.com/office/drawing/2014/main" id="{F7709B1D-0F75-E04E-B2F8-065CA3EA7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35" y="1856568"/>
            <a:ext cx="3067340" cy="127805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3B90B1A3-A9D3-104B-9D30-AB85ECB9CE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5" b="65467"/>
          <a:stretch/>
        </p:blipFill>
        <p:spPr>
          <a:xfrm>
            <a:off x="143212" y="3934683"/>
            <a:ext cx="4638189" cy="2750398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530E343C-CB11-AB48-8CEC-05966466E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01" y="4007814"/>
            <a:ext cx="5443088" cy="2177235"/>
          </a:xfrm>
          <a:prstGeom prst="rect">
            <a:avLst/>
          </a:prstGeom>
        </p:spPr>
      </p:pic>
      <p:sp>
        <p:nvSpPr>
          <p:cNvPr id="41" name="Rectángulo 40">
            <a:extLst>
              <a:ext uri="{FF2B5EF4-FFF2-40B4-BE49-F238E27FC236}">
                <a16:creationId xmlns:a16="http://schemas.microsoft.com/office/drawing/2014/main" id="{8AAAC2F5-B703-4E83-8F4B-D294EEB65E84}"/>
              </a:ext>
            </a:extLst>
          </p:cNvPr>
          <p:cNvSpPr/>
          <p:nvPr/>
        </p:nvSpPr>
        <p:spPr>
          <a:xfrm>
            <a:off x="0" y="371020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2" name="Título 1">
            <a:extLst>
              <a:ext uri="{FF2B5EF4-FFF2-40B4-BE49-F238E27FC236}">
                <a16:creationId xmlns:a16="http://schemas.microsoft.com/office/drawing/2014/main" id="{1D0C04D2-FE6D-4463-8E78-914673E5C870}"/>
              </a:ext>
            </a:extLst>
          </p:cNvPr>
          <p:cNvSpPr txBox="1">
            <a:spLocks/>
          </p:cNvSpPr>
          <p:nvPr/>
        </p:nvSpPr>
        <p:spPr>
          <a:xfrm>
            <a:off x="1152757" y="424274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BE9D0E4A-EF41-4981-BE9C-2C63063C3122}"/>
              </a:ext>
            </a:extLst>
          </p:cNvPr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343" y="-87034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434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ubtítulo 2"/>
          <p:cNvSpPr>
            <a:spLocks noGrp="1"/>
          </p:cNvSpPr>
          <p:nvPr>
            <p:ph type="subTitle" idx="1"/>
          </p:nvPr>
        </p:nvSpPr>
        <p:spPr>
          <a:xfrm>
            <a:off x="1202725" y="1573427"/>
            <a:ext cx="9786551" cy="5123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ES" b="1" dirty="0"/>
              <a:t>TÉRMINOS DE USO/PRIVACIDAD</a:t>
            </a:r>
            <a:endParaRPr lang="es-ES" dirty="0"/>
          </a:p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s-ES" b="1" dirty="0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84295020-013F-4674-85EA-D77C3235C2AA}"/>
              </a:ext>
            </a:extLst>
          </p:cNvPr>
          <p:cNvGrpSpPr/>
          <p:nvPr/>
        </p:nvGrpSpPr>
        <p:grpSpPr>
          <a:xfrm>
            <a:off x="1202725" y="1107981"/>
            <a:ext cx="9144000" cy="461641"/>
            <a:chOff x="1420337" y="1189178"/>
            <a:chExt cx="9144000" cy="461641"/>
          </a:xfrm>
        </p:grpSpPr>
        <p:sp>
          <p:nvSpPr>
            <p:cNvPr id="596" name="Título 1"/>
            <p:cNvSpPr txBox="1">
              <a:spLocks/>
            </p:cNvSpPr>
            <p:nvPr/>
          </p:nvSpPr>
          <p:spPr>
            <a:xfrm>
              <a:off x="1420337" y="1189178"/>
              <a:ext cx="9144000" cy="4616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s-ES" sz="3200" b="1" dirty="0">
                  <a:latin typeface="+mn-lt"/>
                </a:rPr>
                <a:t>6. PERMISOS DE APLICACIONES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endParaRPr>
            </a:p>
          </p:txBody>
        </p:sp>
        <p:cxnSp>
          <p:nvCxnSpPr>
            <p:cNvPr id="599" name="Conector recto 598"/>
            <p:cNvCxnSpPr/>
            <p:nvPr/>
          </p:nvCxnSpPr>
          <p:spPr>
            <a:xfrm>
              <a:off x="1482121" y="1650819"/>
              <a:ext cx="90204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Imagen 5" descr="Diagrama, Texto&#10;&#10;Descripción generada automáticamente">
            <a:extLst>
              <a:ext uri="{FF2B5EF4-FFF2-40B4-BE49-F238E27FC236}">
                <a16:creationId xmlns:a16="http://schemas.microsoft.com/office/drawing/2014/main" id="{2B60C0D4-4C17-4B64-A859-40EC9A4DE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710" y="2962016"/>
            <a:ext cx="4253345" cy="277004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E07A8CE-FFA7-434C-80BC-695FF5EF7903}"/>
              </a:ext>
            </a:extLst>
          </p:cNvPr>
          <p:cNvSpPr txBox="1"/>
          <p:nvPr/>
        </p:nvSpPr>
        <p:spPr>
          <a:xfrm>
            <a:off x="5246655" y="3452063"/>
            <a:ext cx="5582041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800" dirty="0">
                <a:cs typeface="Calibri"/>
              </a:rPr>
              <a:t>Lee con atención los permisos que te piden las aplicaciones al instalarlas en tu móvil, ordenador o </a:t>
            </a:r>
            <a:r>
              <a:rPr lang="es-ES" sz="2800" dirty="0" err="1">
                <a:cs typeface="Calibri"/>
              </a:rPr>
              <a:t>tablet</a:t>
            </a:r>
            <a:r>
              <a:rPr lang="es-ES" sz="2800" dirty="0">
                <a:cs typeface="Calibri"/>
              </a:rPr>
              <a:t>.</a:t>
            </a:r>
          </a:p>
        </p:txBody>
      </p:sp>
      <p:pic>
        <p:nvPicPr>
          <p:cNvPr id="41" name="Imagen 10" descr="Imagen que contiene dibujo&#10;&#10;Descripción generada automáticamente">
            <a:extLst>
              <a:ext uri="{FF2B5EF4-FFF2-40B4-BE49-F238E27FC236}">
                <a16:creationId xmlns:a16="http://schemas.microsoft.com/office/drawing/2014/main" id="{ED6E3F6E-634A-0345-B60E-768D5B3AD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2802" y="5221102"/>
            <a:ext cx="1343650" cy="1095425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2885C0A2-51BB-6043-B2E1-C4E8A60596DD}"/>
              </a:ext>
            </a:extLst>
          </p:cNvPr>
          <p:cNvSpPr txBox="1"/>
          <p:nvPr/>
        </p:nvSpPr>
        <p:spPr>
          <a:xfrm>
            <a:off x="10399362" y="5802660"/>
            <a:ext cx="69454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2000" b="1" dirty="0">
                <a:cs typeface="Calibri"/>
              </a:rPr>
              <a:t>LA</a:t>
            </a:r>
            <a:endParaRPr lang="es-ES" sz="2400" b="1" dirty="0">
              <a:cs typeface="Calibri"/>
            </a:endParaRP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8C386BFA-83BB-43D5-A6F7-C86069A61841}"/>
              </a:ext>
            </a:extLst>
          </p:cNvPr>
          <p:cNvSpPr/>
          <p:nvPr/>
        </p:nvSpPr>
        <p:spPr>
          <a:xfrm>
            <a:off x="0" y="371020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4" name="Título 1">
            <a:extLst>
              <a:ext uri="{FF2B5EF4-FFF2-40B4-BE49-F238E27FC236}">
                <a16:creationId xmlns:a16="http://schemas.microsoft.com/office/drawing/2014/main" id="{DF0E66A6-0D7A-402E-A23F-6605FB275E2A}"/>
              </a:ext>
            </a:extLst>
          </p:cNvPr>
          <p:cNvSpPr txBox="1">
            <a:spLocks/>
          </p:cNvSpPr>
          <p:nvPr/>
        </p:nvSpPr>
        <p:spPr>
          <a:xfrm>
            <a:off x="1152757" y="424274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283A2D03-2854-49CA-B288-609EC14B65AA}"/>
              </a:ext>
            </a:extLst>
          </p:cNvPr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343" y="-87034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3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ángulo redondeado 71">
            <a:extLst>
              <a:ext uri="{FF2B5EF4-FFF2-40B4-BE49-F238E27FC236}">
                <a16:creationId xmlns:a16="http://schemas.microsoft.com/office/drawing/2014/main" id="{82F60065-C657-D147-9753-D14905F9913C}"/>
              </a:ext>
            </a:extLst>
          </p:cNvPr>
          <p:cNvSpPr/>
          <p:nvPr/>
        </p:nvSpPr>
        <p:spPr>
          <a:xfrm>
            <a:off x="273129" y="2041079"/>
            <a:ext cx="4908143" cy="23264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1" name="Rectángulo redondeado 70">
            <a:extLst>
              <a:ext uri="{FF2B5EF4-FFF2-40B4-BE49-F238E27FC236}">
                <a16:creationId xmlns:a16="http://schemas.microsoft.com/office/drawing/2014/main" id="{64567C31-662A-AF41-A45B-02D454473D84}"/>
              </a:ext>
            </a:extLst>
          </p:cNvPr>
          <p:cNvSpPr/>
          <p:nvPr/>
        </p:nvSpPr>
        <p:spPr>
          <a:xfrm>
            <a:off x="7729768" y="2041079"/>
            <a:ext cx="3919485" cy="2528632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0" name="Rectángulo redondeado 69">
            <a:extLst>
              <a:ext uri="{FF2B5EF4-FFF2-40B4-BE49-F238E27FC236}">
                <a16:creationId xmlns:a16="http://schemas.microsoft.com/office/drawing/2014/main" id="{D76CF95D-3557-0A45-94BA-1D443D3F0709}"/>
              </a:ext>
            </a:extLst>
          </p:cNvPr>
          <p:cNvSpPr/>
          <p:nvPr/>
        </p:nvSpPr>
        <p:spPr>
          <a:xfrm>
            <a:off x="1628993" y="5070765"/>
            <a:ext cx="3552279" cy="1599319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84295020-013F-4674-85EA-D77C3235C2AA}"/>
              </a:ext>
            </a:extLst>
          </p:cNvPr>
          <p:cNvGrpSpPr/>
          <p:nvPr/>
        </p:nvGrpSpPr>
        <p:grpSpPr>
          <a:xfrm>
            <a:off x="1202725" y="1107981"/>
            <a:ext cx="9144000" cy="461641"/>
            <a:chOff x="1420337" y="1189178"/>
            <a:chExt cx="9144000" cy="461641"/>
          </a:xfrm>
        </p:grpSpPr>
        <p:sp>
          <p:nvSpPr>
            <p:cNvPr id="596" name="Título 1"/>
            <p:cNvSpPr txBox="1">
              <a:spLocks/>
            </p:cNvSpPr>
            <p:nvPr/>
          </p:nvSpPr>
          <p:spPr>
            <a:xfrm>
              <a:off x="1420337" y="1189178"/>
              <a:ext cx="9144000" cy="4616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s-ES" sz="3200" b="1" dirty="0">
                  <a:latin typeface="+mn-lt"/>
                </a:rPr>
                <a:t>6. PERMISOS DE APLICACIONES</a:t>
              </a:r>
            </a:p>
            <a:p>
              <a:pPr algn="l">
                <a:defRPr/>
              </a:pPr>
              <a:endParaRPr lang="es-E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cs typeface="Calibri"/>
              </a:endParaRPr>
            </a:p>
          </p:txBody>
        </p:sp>
        <p:cxnSp>
          <p:nvCxnSpPr>
            <p:cNvPr id="599" name="Conector recto 598"/>
            <p:cNvCxnSpPr/>
            <p:nvPr/>
          </p:nvCxnSpPr>
          <p:spPr>
            <a:xfrm>
              <a:off x="1496498" y="1650819"/>
              <a:ext cx="90204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CuadroTexto 40">
            <a:extLst>
              <a:ext uri="{FF2B5EF4-FFF2-40B4-BE49-F238E27FC236}">
                <a16:creationId xmlns:a16="http://schemas.microsoft.com/office/drawing/2014/main" id="{F611704A-1319-428B-A76C-4A2C7130CB3D}"/>
              </a:ext>
            </a:extLst>
          </p:cNvPr>
          <p:cNvSpPr txBox="1"/>
          <p:nvPr/>
        </p:nvSpPr>
        <p:spPr>
          <a:xfrm>
            <a:off x="273129" y="2866364"/>
            <a:ext cx="159931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000" dirty="0">
                <a:solidFill>
                  <a:schemeClr val="accent1"/>
                </a:solidFill>
                <a:latin typeface="Modern Love Grunge"/>
                <a:cs typeface="Calibri"/>
              </a:rPr>
              <a:t>NÚMERO DE TELÉFONO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AFF2260D-191B-49E2-8858-867778788BB0}"/>
              </a:ext>
            </a:extLst>
          </p:cNvPr>
          <p:cNvSpPr txBox="1"/>
          <p:nvPr/>
        </p:nvSpPr>
        <p:spPr>
          <a:xfrm>
            <a:off x="3581953" y="2776592"/>
            <a:ext cx="159931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000" dirty="0">
                <a:solidFill>
                  <a:schemeClr val="accent1"/>
                </a:solidFill>
                <a:latin typeface="Modern Love Grunge"/>
                <a:cs typeface="Calibri"/>
              </a:rPr>
              <a:t>LLAMADAS</a:t>
            </a:r>
          </a:p>
          <a:p>
            <a:r>
              <a:rPr lang="es-ES" sz="2000" dirty="0">
                <a:solidFill>
                  <a:schemeClr val="accent1"/>
                </a:solidFill>
                <a:latin typeface="Modern Love Grunge"/>
                <a:cs typeface="Calibri"/>
              </a:rPr>
              <a:t>HISTORIAL</a:t>
            </a:r>
          </a:p>
        </p:txBody>
      </p:sp>
      <p:pic>
        <p:nvPicPr>
          <p:cNvPr id="8" name="Gráfico 7" descr="Tableta con relleno sólido">
            <a:extLst>
              <a:ext uri="{FF2B5EF4-FFF2-40B4-BE49-F238E27FC236}">
                <a16:creationId xmlns:a16="http://schemas.microsoft.com/office/drawing/2014/main" id="{C51B2B77-67FD-4249-A5DB-5044B2BA4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7706" y="1953663"/>
            <a:ext cx="1960844" cy="1960844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5946F65C-1E4B-4BC6-922A-AE4C4886D360}"/>
              </a:ext>
            </a:extLst>
          </p:cNvPr>
          <p:cNvSpPr txBox="1"/>
          <p:nvPr/>
        </p:nvSpPr>
        <p:spPr>
          <a:xfrm>
            <a:off x="1505577" y="3714452"/>
            <a:ext cx="23806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000" dirty="0">
                <a:solidFill>
                  <a:schemeClr val="accent1"/>
                </a:solidFill>
                <a:latin typeface="Modern Love Grunge"/>
                <a:cs typeface="Calibri"/>
              </a:rPr>
              <a:t>MENSAJES DE VOZ</a:t>
            </a:r>
          </a:p>
        </p:txBody>
      </p:sp>
      <p:pic>
        <p:nvPicPr>
          <p:cNvPr id="44" name="Gráfico 43" descr="Cabeza con engranajes con relleno sólido">
            <a:extLst>
              <a:ext uri="{FF2B5EF4-FFF2-40B4-BE49-F238E27FC236}">
                <a16:creationId xmlns:a16="http://schemas.microsoft.com/office/drawing/2014/main" id="{BE8AD846-E6B2-4242-9C47-4F68143A39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712650" y="2313498"/>
            <a:ext cx="1634075" cy="1634075"/>
          </a:xfrm>
          <a:prstGeom prst="rect">
            <a:avLst/>
          </a:prstGeom>
        </p:spPr>
      </p:pic>
      <p:sp>
        <p:nvSpPr>
          <p:cNvPr id="46" name="CuadroTexto 45">
            <a:extLst>
              <a:ext uri="{FF2B5EF4-FFF2-40B4-BE49-F238E27FC236}">
                <a16:creationId xmlns:a16="http://schemas.microsoft.com/office/drawing/2014/main" id="{B3AF128C-74E4-F740-B6E6-29EE30B9EF41}"/>
              </a:ext>
            </a:extLst>
          </p:cNvPr>
          <p:cNvSpPr txBox="1"/>
          <p:nvPr/>
        </p:nvSpPr>
        <p:spPr>
          <a:xfrm>
            <a:off x="7884996" y="2804899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000" dirty="0">
                <a:solidFill>
                  <a:schemeClr val="accent1"/>
                </a:solidFill>
                <a:latin typeface="Modern Love Grunge"/>
                <a:cs typeface="Calibri"/>
              </a:rPr>
              <a:t>LEER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9C551DC3-F09B-9B40-8E33-E5EE044B7F4D}"/>
              </a:ext>
            </a:extLst>
          </p:cNvPr>
          <p:cNvSpPr txBox="1"/>
          <p:nvPr/>
        </p:nvSpPr>
        <p:spPr>
          <a:xfrm>
            <a:off x="8762749" y="3967409"/>
            <a:ext cx="196084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000" dirty="0">
                <a:solidFill>
                  <a:schemeClr val="accent1"/>
                </a:solidFill>
                <a:latin typeface="Modern Love Grunge"/>
                <a:cs typeface="Calibri"/>
              </a:rPr>
              <a:t>ALMACENAR</a:t>
            </a:r>
            <a:endParaRPr lang="es-ES" sz="2800" dirty="0">
              <a:solidFill>
                <a:schemeClr val="accent1"/>
              </a:solidFill>
              <a:latin typeface="Modern Love Grunge"/>
              <a:cs typeface="Calibri"/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F89E467A-49A9-3D47-AFBA-D0FF7FB6F401}"/>
              </a:ext>
            </a:extLst>
          </p:cNvPr>
          <p:cNvSpPr txBox="1"/>
          <p:nvPr/>
        </p:nvSpPr>
        <p:spPr>
          <a:xfrm>
            <a:off x="10112689" y="2652880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000" dirty="0">
                <a:solidFill>
                  <a:schemeClr val="accent1"/>
                </a:solidFill>
                <a:latin typeface="Modern Love Grunge"/>
                <a:cs typeface="Calibri"/>
              </a:rPr>
              <a:t>ARCHIVOS</a:t>
            </a:r>
            <a:endParaRPr lang="es-ES" sz="2800" dirty="0">
              <a:solidFill>
                <a:schemeClr val="accent1"/>
              </a:solidFill>
              <a:latin typeface="Modern Love Grunge"/>
              <a:cs typeface="Calibri"/>
            </a:endParaRPr>
          </a:p>
        </p:txBody>
      </p:sp>
      <p:pic>
        <p:nvPicPr>
          <p:cNvPr id="49" name="Gráfico 48" descr="Burbuja de chat con relleno sólido">
            <a:extLst>
              <a:ext uri="{FF2B5EF4-FFF2-40B4-BE49-F238E27FC236}">
                <a16:creationId xmlns:a16="http://schemas.microsoft.com/office/drawing/2014/main" id="{6DB60981-C9A5-0945-A251-592C666FE2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572173" y="5070765"/>
            <a:ext cx="1599319" cy="1599319"/>
          </a:xfrm>
          <a:prstGeom prst="rect">
            <a:avLst/>
          </a:prstGeom>
        </p:spPr>
      </p:pic>
      <p:sp>
        <p:nvSpPr>
          <p:cNvPr id="50" name="CuadroTexto 49">
            <a:extLst>
              <a:ext uri="{FF2B5EF4-FFF2-40B4-BE49-F238E27FC236}">
                <a16:creationId xmlns:a16="http://schemas.microsoft.com/office/drawing/2014/main" id="{01EBC978-AADF-6640-9B00-3A6A95E7E18D}"/>
              </a:ext>
            </a:extLst>
          </p:cNvPr>
          <p:cNvSpPr txBox="1"/>
          <p:nvPr/>
        </p:nvSpPr>
        <p:spPr>
          <a:xfrm>
            <a:off x="1845232" y="5619414"/>
            <a:ext cx="134079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000" dirty="0">
                <a:solidFill>
                  <a:schemeClr val="accent1"/>
                </a:solidFill>
                <a:latin typeface="Modern Love Grunge"/>
                <a:cs typeface="Calibri"/>
              </a:rPr>
              <a:t>LEER</a:t>
            </a:r>
            <a:endParaRPr lang="es-ES" sz="2800" dirty="0">
              <a:solidFill>
                <a:schemeClr val="accent1"/>
              </a:solidFill>
              <a:latin typeface="Modern Love Grunge"/>
              <a:cs typeface="Calibri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17058CBC-DA57-774A-92E1-DDA653BB395C}"/>
              </a:ext>
            </a:extLst>
          </p:cNvPr>
          <p:cNvSpPr txBox="1"/>
          <p:nvPr/>
        </p:nvSpPr>
        <p:spPr>
          <a:xfrm>
            <a:off x="4154601" y="5566244"/>
            <a:ext cx="159931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000" dirty="0">
                <a:solidFill>
                  <a:schemeClr val="accent1"/>
                </a:solidFill>
                <a:latin typeface="Modern Love Grunge"/>
                <a:cs typeface="Calibri"/>
              </a:rPr>
              <a:t>ENVIAR</a:t>
            </a:r>
            <a:endParaRPr lang="es-ES" sz="2800" dirty="0">
              <a:solidFill>
                <a:schemeClr val="accent1"/>
              </a:solidFill>
              <a:latin typeface="Modern Love Grunge"/>
              <a:cs typeface="Calibri"/>
            </a:endParaRPr>
          </a:p>
        </p:txBody>
      </p:sp>
      <p:pic>
        <p:nvPicPr>
          <p:cNvPr id="54" name="Imagen 53" descr="Joven colegiala">
            <a:extLst>
              <a:ext uri="{FF2B5EF4-FFF2-40B4-BE49-F238E27FC236}">
                <a16:creationId xmlns:a16="http://schemas.microsoft.com/office/drawing/2014/main" id="{35AEA66D-A5AD-EC47-91D3-212A670210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4" b="62155"/>
          <a:stretch/>
        </p:blipFill>
        <p:spPr>
          <a:xfrm>
            <a:off x="4949001" y="2459852"/>
            <a:ext cx="3272516" cy="4450774"/>
          </a:xfrm>
          <a:prstGeom prst="rect">
            <a:avLst/>
          </a:prstGeom>
        </p:spPr>
      </p:pic>
      <p:sp>
        <p:nvSpPr>
          <p:cNvPr id="62" name="CuadroTexto 61">
            <a:extLst>
              <a:ext uri="{FF2B5EF4-FFF2-40B4-BE49-F238E27FC236}">
                <a16:creationId xmlns:a16="http://schemas.microsoft.com/office/drawing/2014/main" id="{13B3FE49-AB7B-F345-83F1-A8590C3D2580}"/>
              </a:ext>
            </a:extLst>
          </p:cNvPr>
          <p:cNvSpPr txBox="1"/>
          <p:nvPr/>
        </p:nvSpPr>
        <p:spPr>
          <a:xfrm>
            <a:off x="1910584" y="1850610"/>
            <a:ext cx="140900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rgbClr val="C00000"/>
                </a:solidFill>
                <a:latin typeface="Aharoni" panose="020F0502020204030204" pitchFamily="34" charset="0"/>
                <a:cs typeface="Aharoni" panose="020F0502020204030204" pitchFamily="34" charset="0"/>
              </a:rPr>
              <a:t>TERMINAL</a:t>
            </a: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683C2848-93E5-1340-A4C3-5DDF094D47DF}"/>
              </a:ext>
            </a:extLst>
          </p:cNvPr>
          <p:cNvSpPr txBox="1"/>
          <p:nvPr/>
        </p:nvSpPr>
        <p:spPr>
          <a:xfrm>
            <a:off x="7888324" y="1951113"/>
            <a:ext cx="36886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  <a:latin typeface="Aharoni" panose="020F0502020204030204" pitchFamily="34" charset="0"/>
                <a:cs typeface="Aharoni" panose="020F0502020204030204" pitchFamily="34" charset="0"/>
              </a:rPr>
              <a:t>ALMACENAMIENTO/ MEMORIA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CADFECC5-D4FB-CD4E-B7B5-D9BE1466B17D}"/>
              </a:ext>
            </a:extLst>
          </p:cNvPr>
          <p:cNvSpPr txBox="1"/>
          <p:nvPr/>
        </p:nvSpPr>
        <p:spPr>
          <a:xfrm>
            <a:off x="3021769" y="4878334"/>
            <a:ext cx="86443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rgbClr val="C00000"/>
                </a:solidFill>
                <a:latin typeface="Aharoni" panose="020F0502020204030204" pitchFamily="34" charset="0"/>
                <a:cs typeface="Aharoni" panose="020F0502020204030204" pitchFamily="34" charset="0"/>
              </a:rPr>
              <a:t>SMS</a:t>
            </a:r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D262A122-DC60-4DF0-9500-E920A3E604EA}"/>
              </a:ext>
            </a:extLst>
          </p:cNvPr>
          <p:cNvSpPr/>
          <p:nvPr/>
        </p:nvSpPr>
        <p:spPr>
          <a:xfrm>
            <a:off x="0" y="371020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3" name="Título 1">
            <a:extLst>
              <a:ext uri="{FF2B5EF4-FFF2-40B4-BE49-F238E27FC236}">
                <a16:creationId xmlns:a16="http://schemas.microsoft.com/office/drawing/2014/main" id="{2A2141C1-9E1F-4201-95AE-46579A408712}"/>
              </a:ext>
            </a:extLst>
          </p:cNvPr>
          <p:cNvSpPr txBox="1">
            <a:spLocks/>
          </p:cNvSpPr>
          <p:nvPr/>
        </p:nvSpPr>
        <p:spPr>
          <a:xfrm>
            <a:off x="1152757" y="424274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55" name="Imagen 54">
            <a:extLst>
              <a:ext uri="{FF2B5EF4-FFF2-40B4-BE49-F238E27FC236}">
                <a16:creationId xmlns:a16="http://schemas.microsoft.com/office/drawing/2014/main" id="{D53488F5-FAB7-4777-9F0D-0624EDEFBAC6}"/>
              </a:ext>
            </a:extLst>
          </p:cNvPr>
          <p:cNvPicPr/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343" y="-87034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91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ángulo redondeado 81">
            <a:extLst>
              <a:ext uri="{FF2B5EF4-FFF2-40B4-BE49-F238E27FC236}">
                <a16:creationId xmlns:a16="http://schemas.microsoft.com/office/drawing/2014/main" id="{FD717A07-2126-2F40-81B0-30297DADB8CB}"/>
              </a:ext>
            </a:extLst>
          </p:cNvPr>
          <p:cNvSpPr/>
          <p:nvPr/>
        </p:nvSpPr>
        <p:spPr>
          <a:xfrm>
            <a:off x="6698413" y="1986727"/>
            <a:ext cx="4447210" cy="187002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3" name="Rectángulo redondeado 82">
            <a:extLst>
              <a:ext uri="{FF2B5EF4-FFF2-40B4-BE49-F238E27FC236}">
                <a16:creationId xmlns:a16="http://schemas.microsoft.com/office/drawing/2014/main" id="{C1FA0AF1-C255-F244-BE8F-762A4BC19F7A}"/>
              </a:ext>
            </a:extLst>
          </p:cNvPr>
          <p:cNvSpPr/>
          <p:nvPr/>
        </p:nvSpPr>
        <p:spPr>
          <a:xfrm>
            <a:off x="286589" y="2009272"/>
            <a:ext cx="2401717" cy="27898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87" name="Rectángulo redondeado 586">
            <a:extLst>
              <a:ext uri="{FF2B5EF4-FFF2-40B4-BE49-F238E27FC236}">
                <a16:creationId xmlns:a16="http://schemas.microsoft.com/office/drawing/2014/main" id="{8A5CFC7F-F005-1A48-A8A2-7AE416993120}"/>
              </a:ext>
            </a:extLst>
          </p:cNvPr>
          <p:cNvSpPr/>
          <p:nvPr/>
        </p:nvSpPr>
        <p:spPr>
          <a:xfrm>
            <a:off x="4839359" y="3947784"/>
            <a:ext cx="3312639" cy="27898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84295020-013F-4674-85EA-D77C3235C2AA}"/>
              </a:ext>
            </a:extLst>
          </p:cNvPr>
          <p:cNvGrpSpPr/>
          <p:nvPr/>
        </p:nvGrpSpPr>
        <p:grpSpPr>
          <a:xfrm>
            <a:off x="1202725" y="1107981"/>
            <a:ext cx="9144000" cy="461641"/>
            <a:chOff x="1420337" y="1189178"/>
            <a:chExt cx="9144000" cy="461641"/>
          </a:xfrm>
        </p:grpSpPr>
        <p:sp>
          <p:nvSpPr>
            <p:cNvPr id="596" name="Título 1"/>
            <p:cNvSpPr txBox="1">
              <a:spLocks/>
            </p:cNvSpPr>
            <p:nvPr/>
          </p:nvSpPr>
          <p:spPr>
            <a:xfrm>
              <a:off x="1420337" y="1189178"/>
              <a:ext cx="9144000" cy="4616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s-ES" sz="3200" b="1" dirty="0">
                  <a:latin typeface="+mn-lt"/>
                </a:rPr>
                <a:t>6. PERMISOS DE APLICACIONES</a:t>
              </a:r>
            </a:p>
          </p:txBody>
        </p:sp>
        <p:cxnSp>
          <p:nvCxnSpPr>
            <p:cNvPr id="599" name="Conector recto 598"/>
            <p:cNvCxnSpPr/>
            <p:nvPr/>
          </p:nvCxnSpPr>
          <p:spPr>
            <a:xfrm>
              <a:off x="1496498" y="1650819"/>
              <a:ext cx="90204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Gráfico 3" descr="Cámara con relleno sólido">
            <a:extLst>
              <a:ext uri="{FF2B5EF4-FFF2-40B4-BE49-F238E27FC236}">
                <a16:creationId xmlns:a16="http://schemas.microsoft.com/office/drawing/2014/main" id="{8A5CF8CE-E1A3-4467-AE53-DEF9C22A6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69759" y="1913533"/>
            <a:ext cx="2034251" cy="203425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FF057B4-BCA0-4B95-8A9B-4A3C8FA5DC7E}"/>
              </a:ext>
            </a:extLst>
          </p:cNvPr>
          <p:cNvSpPr txBox="1"/>
          <p:nvPr/>
        </p:nvSpPr>
        <p:spPr>
          <a:xfrm>
            <a:off x="1359452" y="3777824"/>
            <a:ext cx="144688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000" dirty="0">
                <a:solidFill>
                  <a:schemeClr val="accent1"/>
                </a:solidFill>
                <a:latin typeface="Modern Love Grunge"/>
                <a:cs typeface="Calibri"/>
              </a:rPr>
              <a:t>FOTOS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AFF2260D-191B-49E2-8858-867778788BB0}"/>
              </a:ext>
            </a:extLst>
          </p:cNvPr>
          <p:cNvSpPr txBox="1"/>
          <p:nvPr/>
        </p:nvSpPr>
        <p:spPr>
          <a:xfrm>
            <a:off x="819857" y="4326310"/>
            <a:ext cx="242646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000" dirty="0">
                <a:solidFill>
                  <a:schemeClr val="accent1"/>
                </a:solidFill>
                <a:latin typeface="Modern Love Grunge"/>
                <a:cs typeface="Calibri"/>
              </a:rPr>
              <a:t>VIDEOS</a:t>
            </a:r>
          </a:p>
        </p:txBody>
      </p:sp>
      <p:pic>
        <p:nvPicPr>
          <p:cNvPr id="4" name="Imagen 10" descr="Imagen que contiene dibujo&#10;&#10;Descripción generada automáticamente">
            <a:extLst>
              <a:ext uri="{FF2B5EF4-FFF2-40B4-BE49-F238E27FC236}">
                <a16:creationId xmlns:a16="http://schemas.microsoft.com/office/drawing/2014/main" id="{78489FC1-7AAF-41D4-8345-39C33E91B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7965" y="5154310"/>
            <a:ext cx="1343650" cy="109542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9618CD3-D80B-4BA1-AABB-62427685260A}"/>
              </a:ext>
            </a:extLst>
          </p:cNvPr>
          <p:cNvSpPr txBox="1"/>
          <p:nvPr/>
        </p:nvSpPr>
        <p:spPr>
          <a:xfrm>
            <a:off x="9782191" y="5648307"/>
            <a:ext cx="51783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400" b="1" dirty="0">
                <a:cs typeface="Calibri"/>
              </a:rPr>
              <a:t>SE</a:t>
            </a:r>
          </a:p>
        </p:txBody>
      </p:sp>
      <p:pic>
        <p:nvPicPr>
          <p:cNvPr id="43" name="Gráfico 3" descr="Grupo de hombres con relleno sólido">
            <a:extLst>
              <a:ext uri="{FF2B5EF4-FFF2-40B4-BE49-F238E27FC236}">
                <a16:creationId xmlns:a16="http://schemas.microsoft.com/office/drawing/2014/main" id="{48D7F448-C87A-8D4D-B159-BF3F386D75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949798" y="1837152"/>
            <a:ext cx="2124822" cy="2124822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C6817C53-BC99-0340-B25E-CD5448E27D93}"/>
              </a:ext>
            </a:extLst>
          </p:cNvPr>
          <p:cNvSpPr txBox="1"/>
          <p:nvPr/>
        </p:nvSpPr>
        <p:spPr>
          <a:xfrm>
            <a:off x="6750899" y="2781907"/>
            <a:ext cx="165152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000" dirty="0">
                <a:solidFill>
                  <a:schemeClr val="accent1"/>
                </a:solidFill>
                <a:latin typeface="Modern Love Grunge"/>
                <a:cs typeface="Calibri"/>
              </a:rPr>
              <a:t>LISTA DE CONTACTOS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96049989-6CB0-FA4B-97D3-1F4BD0D35973}"/>
              </a:ext>
            </a:extLst>
          </p:cNvPr>
          <p:cNvSpPr txBox="1"/>
          <p:nvPr/>
        </p:nvSpPr>
        <p:spPr>
          <a:xfrm>
            <a:off x="9949113" y="2573305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000" dirty="0">
                <a:solidFill>
                  <a:schemeClr val="accent1"/>
                </a:solidFill>
                <a:latin typeface="Modern Love Grunge"/>
                <a:cs typeface="Calibri"/>
              </a:rPr>
              <a:t>EDITAR</a:t>
            </a:r>
            <a:endParaRPr lang="es-ES" sz="2800" dirty="0">
              <a:solidFill>
                <a:schemeClr val="accent1"/>
              </a:solidFill>
              <a:latin typeface="Modern Love Grunge"/>
              <a:cs typeface="Calibri"/>
            </a:endParaRPr>
          </a:p>
        </p:txBody>
      </p:sp>
      <p:pic>
        <p:nvPicPr>
          <p:cNvPr id="46" name="Gráfico 3" descr="Calendario con relleno sólido">
            <a:extLst>
              <a:ext uri="{FF2B5EF4-FFF2-40B4-BE49-F238E27FC236}">
                <a16:creationId xmlns:a16="http://schemas.microsoft.com/office/drawing/2014/main" id="{93099B3B-E148-E64D-BD7E-83BCF58F8B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93124" y="3777824"/>
            <a:ext cx="2481194" cy="2443399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DE818020-E98A-0D4D-A702-DED41DC93FB6}"/>
              </a:ext>
            </a:extLst>
          </p:cNvPr>
          <p:cNvSpPr txBox="1"/>
          <p:nvPr/>
        </p:nvSpPr>
        <p:spPr>
          <a:xfrm>
            <a:off x="6994209" y="5139398"/>
            <a:ext cx="160595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000" dirty="0">
                <a:solidFill>
                  <a:schemeClr val="accent1"/>
                </a:solidFill>
                <a:latin typeface="Modern Love Grunge"/>
                <a:cs typeface="Calibri"/>
              </a:rPr>
              <a:t>LEE TUS EVENTOS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B6FB4499-4E1B-D944-807F-28AA9975517D}"/>
              </a:ext>
            </a:extLst>
          </p:cNvPr>
          <p:cNvSpPr txBox="1"/>
          <p:nvPr/>
        </p:nvSpPr>
        <p:spPr>
          <a:xfrm>
            <a:off x="4964735" y="5891676"/>
            <a:ext cx="144181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000" dirty="0">
                <a:solidFill>
                  <a:schemeClr val="accent1"/>
                </a:solidFill>
                <a:latin typeface="Modern Love Grunge"/>
                <a:cs typeface="Calibri"/>
              </a:rPr>
              <a:t>EDITA EVENTOS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BC0F6F50-8D3C-434F-83D6-8D18687FE951}"/>
              </a:ext>
            </a:extLst>
          </p:cNvPr>
          <p:cNvSpPr txBox="1"/>
          <p:nvPr/>
        </p:nvSpPr>
        <p:spPr>
          <a:xfrm>
            <a:off x="6295392" y="6054250"/>
            <a:ext cx="192954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000" dirty="0">
                <a:solidFill>
                  <a:schemeClr val="accent1"/>
                </a:solidFill>
                <a:latin typeface="Modern Love Grunge"/>
                <a:cs typeface="Calibri"/>
              </a:rPr>
              <a:t>ORGANIZA TUS EVENTOS</a:t>
            </a:r>
          </a:p>
        </p:txBody>
      </p:sp>
      <p:pic>
        <p:nvPicPr>
          <p:cNvPr id="61" name="Imagen 60" descr="Niño chino">
            <a:extLst>
              <a:ext uri="{FF2B5EF4-FFF2-40B4-BE49-F238E27FC236}">
                <a16:creationId xmlns:a16="http://schemas.microsoft.com/office/drawing/2014/main" id="{0A1B2FAE-FBEF-7945-9911-96082CFD20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81" r="-1885" b="49340"/>
          <a:stretch/>
        </p:blipFill>
        <p:spPr>
          <a:xfrm>
            <a:off x="1748582" y="2179319"/>
            <a:ext cx="3140809" cy="4748746"/>
          </a:xfrm>
          <a:prstGeom prst="rect">
            <a:avLst/>
          </a:prstGeom>
        </p:spPr>
      </p:pic>
      <p:sp>
        <p:nvSpPr>
          <p:cNvPr id="582" name="Rectángulo 581">
            <a:extLst>
              <a:ext uri="{FF2B5EF4-FFF2-40B4-BE49-F238E27FC236}">
                <a16:creationId xmlns:a16="http://schemas.microsoft.com/office/drawing/2014/main" id="{56526A46-83FA-674E-93A2-E5AF1EC6B26A}"/>
              </a:ext>
            </a:extLst>
          </p:cNvPr>
          <p:cNvSpPr/>
          <p:nvPr/>
        </p:nvSpPr>
        <p:spPr>
          <a:xfrm>
            <a:off x="903230" y="1846597"/>
            <a:ext cx="116730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C00000"/>
                </a:solidFill>
                <a:latin typeface="Aharoni" panose="020F0502020204030204" pitchFamily="34" charset="0"/>
                <a:cs typeface="Aharoni" panose="020F0502020204030204" pitchFamily="34" charset="0"/>
              </a:rPr>
              <a:t>CÁMARA</a:t>
            </a:r>
            <a:endParaRPr lang="es-ES" dirty="0"/>
          </a:p>
        </p:txBody>
      </p:sp>
      <p:sp>
        <p:nvSpPr>
          <p:cNvPr id="74" name="Rectángulo 73">
            <a:extLst>
              <a:ext uri="{FF2B5EF4-FFF2-40B4-BE49-F238E27FC236}">
                <a16:creationId xmlns:a16="http://schemas.microsoft.com/office/drawing/2014/main" id="{25FB506C-0271-C34C-809B-FA343B7DF90C}"/>
              </a:ext>
            </a:extLst>
          </p:cNvPr>
          <p:cNvSpPr/>
          <p:nvPr/>
        </p:nvSpPr>
        <p:spPr>
          <a:xfrm>
            <a:off x="6688516" y="1809123"/>
            <a:ext cx="153439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C00000"/>
                </a:solidFill>
                <a:latin typeface="Aharoni" panose="020F0502020204030204" pitchFamily="34" charset="0"/>
                <a:cs typeface="Aharoni" panose="020F0502020204030204" pitchFamily="34" charset="0"/>
              </a:rPr>
              <a:t>CONTACTOS</a:t>
            </a:r>
            <a:endParaRPr lang="es-ES" dirty="0"/>
          </a:p>
        </p:txBody>
      </p:sp>
      <p:sp>
        <p:nvSpPr>
          <p:cNvPr id="75" name="Rectángulo 74">
            <a:extLst>
              <a:ext uri="{FF2B5EF4-FFF2-40B4-BE49-F238E27FC236}">
                <a16:creationId xmlns:a16="http://schemas.microsoft.com/office/drawing/2014/main" id="{56649AB0-3638-0840-9484-B2B0A9BA0DC1}"/>
              </a:ext>
            </a:extLst>
          </p:cNvPr>
          <p:cNvSpPr/>
          <p:nvPr/>
        </p:nvSpPr>
        <p:spPr>
          <a:xfrm>
            <a:off x="4996556" y="3774542"/>
            <a:ext cx="162095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C00000"/>
                </a:solidFill>
                <a:latin typeface="Aharoni" panose="020F0502020204030204" pitchFamily="34" charset="0"/>
                <a:cs typeface="Aharoni" panose="020F0502020204030204" pitchFamily="34" charset="0"/>
              </a:rPr>
              <a:t>CALENDARIO</a:t>
            </a:r>
            <a:endParaRPr lang="es-ES" dirty="0"/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EE709731-40F0-4460-9A8A-A8D7F8ED650B}"/>
              </a:ext>
            </a:extLst>
          </p:cNvPr>
          <p:cNvSpPr/>
          <p:nvPr/>
        </p:nvSpPr>
        <p:spPr>
          <a:xfrm>
            <a:off x="0" y="371020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1" name="Título 1">
            <a:extLst>
              <a:ext uri="{FF2B5EF4-FFF2-40B4-BE49-F238E27FC236}">
                <a16:creationId xmlns:a16="http://schemas.microsoft.com/office/drawing/2014/main" id="{856EED34-8381-4004-8683-3112A83BD5DC}"/>
              </a:ext>
            </a:extLst>
          </p:cNvPr>
          <p:cNvSpPr txBox="1">
            <a:spLocks/>
          </p:cNvSpPr>
          <p:nvPr/>
        </p:nvSpPr>
        <p:spPr>
          <a:xfrm>
            <a:off x="1152757" y="424274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52" name="Imagen 51">
            <a:extLst>
              <a:ext uri="{FF2B5EF4-FFF2-40B4-BE49-F238E27FC236}">
                <a16:creationId xmlns:a16="http://schemas.microsoft.com/office/drawing/2014/main" id="{332AA8E9-FC17-413E-AB50-816CF4C57149}"/>
              </a:ext>
            </a:extLst>
          </p:cNvPr>
          <p:cNvPicPr/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343" y="-87034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7592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redondeado 76">
            <a:extLst>
              <a:ext uri="{FF2B5EF4-FFF2-40B4-BE49-F238E27FC236}">
                <a16:creationId xmlns:a16="http://schemas.microsoft.com/office/drawing/2014/main" id="{A14BBFA8-D65C-9143-AD1D-2418DABE30D4}"/>
              </a:ext>
            </a:extLst>
          </p:cNvPr>
          <p:cNvSpPr/>
          <p:nvPr/>
        </p:nvSpPr>
        <p:spPr>
          <a:xfrm>
            <a:off x="374937" y="4904079"/>
            <a:ext cx="3312639" cy="177242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81" name="Rectángulo redondeado 580">
            <a:extLst>
              <a:ext uri="{FF2B5EF4-FFF2-40B4-BE49-F238E27FC236}">
                <a16:creationId xmlns:a16="http://schemas.microsoft.com/office/drawing/2014/main" id="{DCAFFCF4-73D1-CC4C-86E8-09A4B6B52406}"/>
              </a:ext>
            </a:extLst>
          </p:cNvPr>
          <p:cNvSpPr/>
          <p:nvPr/>
        </p:nvSpPr>
        <p:spPr>
          <a:xfrm>
            <a:off x="7395767" y="4367114"/>
            <a:ext cx="3432930" cy="23560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79" name="Rectángulo redondeado 578">
            <a:extLst>
              <a:ext uri="{FF2B5EF4-FFF2-40B4-BE49-F238E27FC236}">
                <a16:creationId xmlns:a16="http://schemas.microsoft.com/office/drawing/2014/main" id="{2D5678C1-DAC9-944C-909A-1E19E5A7EBCD}"/>
              </a:ext>
            </a:extLst>
          </p:cNvPr>
          <p:cNvSpPr/>
          <p:nvPr/>
        </p:nvSpPr>
        <p:spPr>
          <a:xfrm>
            <a:off x="836569" y="2060390"/>
            <a:ext cx="2937501" cy="214977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2" name="Imagen 61" descr="Niño chino">
            <a:extLst>
              <a:ext uri="{FF2B5EF4-FFF2-40B4-BE49-F238E27FC236}">
                <a16:creationId xmlns:a16="http://schemas.microsoft.com/office/drawing/2014/main" id="{BE9B878C-8BFE-0947-9324-8A290962D7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81"/>
          <a:stretch/>
        </p:blipFill>
        <p:spPr>
          <a:xfrm>
            <a:off x="3868167" y="2768752"/>
            <a:ext cx="2041403" cy="4375539"/>
          </a:xfrm>
          <a:prstGeom prst="rect">
            <a:avLst/>
          </a:prstGeom>
        </p:spPr>
      </p:pic>
      <p:pic>
        <p:nvPicPr>
          <p:cNvPr id="17" name="Imagen 16" descr="Joven colegiala">
            <a:extLst>
              <a:ext uri="{FF2B5EF4-FFF2-40B4-BE49-F238E27FC236}">
                <a16:creationId xmlns:a16="http://schemas.microsoft.com/office/drawing/2014/main" id="{6D93F7B6-D450-B940-B760-548E42D06A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74"/>
          <a:stretch/>
        </p:blipFill>
        <p:spPr>
          <a:xfrm>
            <a:off x="5449972" y="2522017"/>
            <a:ext cx="2145664" cy="4619172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84295020-013F-4674-85EA-D77C3235C2AA}"/>
              </a:ext>
            </a:extLst>
          </p:cNvPr>
          <p:cNvGrpSpPr/>
          <p:nvPr/>
        </p:nvGrpSpPr>
        <p:grpSpPr>
          <a:xfrm>
            <a:off x="1202725" y="1107981"/>
            <a:ext cx="9144000" cy="461641"/>
            <a:chOff x="1420337" y="1189178"/>
            <a:chExt cx="9144000" cy="461641"/>
          </a:xfrm>
        </p:grpSpPr>
        <p:sp>
          <p:nvSpPr>
            <p:cNvPr id="596" name="Título 1"/>
            <p:cNvSpPr txBox="1">
              <a:spLocks/>
            </p:cNvSpPr>
            <p:nvPr/>
          </p:nvSpPr>
          <p:spPr>
            <a:xfrm>
              <a:off x="1420337" y="1189178"/>
              <a:ext cx="9144000" cy="4616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s-ES" sz="3200" b="1" dirty="0">
                  <a:latin typeface="+mn-lt"/>
                </a:rPr>
                <a:t>6. PERMISOS DE APLICACIONES</a:t>
              </a:r>
            </a:p>
          </p:txBody>
        </p:sp>
        <p:cxnSp>
          <p:nvCxnSpPr>
            <p:cNvPr id="599" name="Conector recto 598"/>
            <p:cNvCxnSpPr/>
            <p:nvPr/>
          </p:nvCxnSpPr>
          <p:spPr>
            <a:xfrm>
              <a:off x="1496498" y="1650819"/>
              <a:ext cx="90204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Gráfico 3" descr="Marcador con relleno sólido">
            <a:extLst>
              <a:ext uri="{FF2B5EF4-FFF2-40B4-BE49-F238E27FC236}">
                <a16:creationId xmlns:a16="http://schemas.microsoft.com/office/drawing/2014/main" id="{8A5CF8CE-E1A3-4467-AE53-DEF9C22A66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66016" y="1948336"/>
            <a:ext cx="2172591" cy="2172591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AFF2260D-191B-49E2-8858-867778788BB0}"/>
              </a:ext>
            </a:extLst>
          </p:cNvPr>
          <p:cNvSpPr txBox="1"/>
          <p:nvPr/>
        </p:nvSpPr>
        <p:spPr>
          <a:xfrm>
            <a:off x="1184486" y="2763988"/>
            <a:ext cx="99761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000" dirty="0">
                <a:solidFill>
                  <a:schemeClr val="accent1"/>
                </a:solidFill>
                <a:latin typeface="Modern Love Grunge"/>
                <a:cs typeface="Calibri"/>
              </a:rPr>
              <a:t>GPS</a:t>
            </a:r>
            <a:endParaRPr lang="es-ES" sz="2800" dirty="0">
              <a:solidFill>
                <a:schemeClr val="accent1"/>
              </a:solidFill>
              <a:latin typeface="Modern Love Grunge"/>
              <a:cs typeface="Calibri"/>
            </a:endParaRPr>
          </a:p>
        </p:txBody>
      </p:sp>
      <p:pic>
        <p:nvPicPr>
          <p:cNvPr id="41" name="Gráfico 3" descr="Micrófono de radiocomunicación con relleno sólido">
            <a:extLst>
              <a:ext uri="{FF2B5EF4-FFF2-40B4-BE49-F238E27FC236}">
                <a16:creationId xmlns:a16="http://schemas.microsoft.com/office/drawing/2014/main" id="{8B78A2EE-9991-D94E-99D1-8F0275C252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615988" y="2060682"/>
            <a:ext cx="1730363" cy="1743615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12DAB268-C7BE-8849-A00C-120DFB8C09F5}"/>
              </a:ext>
            </a:extLst>
          </p:cNvPr>
          <p:cNvSpPr txBox="1"/>
          <p:nvPr/>
        </p:nvSpPr>
        <p:spPr>
          <a:xfrm>
            <a:off x="7816161" y="3112783"/>
            <a:ext cx="132729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000" dirty="0">
                <a:solidFill>
                  <a:schemeClr val="accent1"/>
                </a:solidFill>
                <a:latin typeface="Modern Love Grunge"/>
                <a:cs typeface="Calibri"/>
              </a:rPr>
              <a:t>GRABAR</a:t>
            </a:r>
            <a:endParaRPr lang="es-ES" sz="2800" dirty="0">
              <a:solidFill>
                <a:schemeClr val="accent1"/>
              </a:solidFill>
              <a:latin typeface="Modern Love Grunge"/>
              <a:cs typeface="Calibri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0C04A801-0606-834C-8DF4-30A0B33FD32A}"/>
              </a:ext>
            </a:extLst>
          </p:cNvPr>
          <p:cNvSpPr txBox="1"/>
          <p:nvPr/>
        </p:nvSpPr>
        <p:spPr>
          <a:xfrm>
            <a:off x="7603151" y="2369066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000" dirty="0">
                <a:solidFill>
                  <a:schemeClr val="accent1"/>
                </a:solidFill>
                <a:latin typeface="Modern Love Grunge"/>
                <a:cs typeface="Calibri"/>
              </a:rPr>
              <a:t>ESCUCHAR</a:t>
            </a:r>
            <a:endParaRPr lang="es-ES" sz="2800" dirty="0">
              <a:solidFill>
                <a:schemeClr val="accent1"/>
              </a:solidFill>
              <a:latin typeface="Modern Love Grunge"/>
              <a:cs typeface="Calibri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69AD34C1-367C-734C-A42B-1BCA7B2DE5D7}"/>
              </a:ext>
            </a:extLst>
          </p:cNvPr>
          <p:cNvSpPr txBox="1"/>
          <p:nvPr/>
        </p:nvSpPr>
        <p:spPr>
          <a:xfrm>
            <a:off x="1109974" y="3810050"/>
            <a:ext cx="252708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000" dirty="0">
                <a:solidFill>
                  <a:schemeClr val="accent1"/>
                </a:solidFill>
                <a:latin typeface="Modern Love Grunge"/>
                <a:cs typeface="Calibri"/>
              </a:rPr>
              <a:t>GEOLOCALIZACIÓN</a:t>
            </a:r>
            <a:endParaRPr lang="es-ES" sz="2800" dirty="0">
              <a:solidFill>
                <a:schemeClr val="accent1"/>
              </a:solidFill>
              <a:latin typeface="Modern Love Grunge"/>
              <a:cs typeface="Calibri"/>
            </a:endParaRPr>
          </a:p>
        </p:txBody>
      </p:sp>
      <p:pic>
        <p:nvPicPr>
          <p:cNvPr id="47" name="Gráfico 3" descr="Corazón con pulso con relleno sólido">
            <a:extLst>
              <a:ext uri="{FF2B5EF4-FFF2-40B4-BE49-F238E27FC236}">
                <a16:creationId xmlns:a16="http://schemas.microsoft.com/office/drawing/2014/main" id="{24E2BA51-10B4-A04B-8AEF-CA30B8B6D6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506856" y="4817602"/>
            <a:ext cx="2083044" cy="2083044"/>
          </a:xfrm>
          <a:prstGeom prst="rect">
            <a:avLst/>
          </a:prstGeom>
        </p:spPr>
      </p:pic>
      <p:sp>
        <p:nvSpPr>
          <p:cNvPr id="48" name="CuadroTexto 47">
            <a:extLst>
              <a:ext uri="{FF2B5EF4-FFF2-40B4-BE49-F238E27FC236}">
                <a16:creationId xmlns:a16="http://schemas.microsoft.com/office/drawing/2014/main" id="{A75F6E3F-9DBE-CF43-B1DA-81A4DF228DBE}"/>
              </a:ext>
            </a:extLst>
          </p:cNvPr>
          <p:cNvSpPr txBox="1"/>
          <p:nvPr/>
        </p:nvSpPr>
        <p:spPr>
          <a:xfrm>
            <a:off x="685458" y="5335240"/>
            <a:ext cx="124905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000" dirty="0">
                <a:solidFill>
                  <a:schemeClr val="accent1"/>
                </a:solidFill>
                <a:latin typeface="Modern Love Grunge"/>
                <a:cs typeface="Calibri"/>
              </a:rPr>
              <a:t>SALUD</a:t>
            </a:r>
            <a:endParaRPr lang="es-ES" sz="2800" dirty="0">
              <a:solidFill>
                <a:schemeClr val="accent1"/>
              </a:solidFill>
              <a:latin typeface="Modern Love Grunge"/>
              <a:cs typeface="Calibri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EA99BE71-827C-3A43-A903-E1A6E49F386E}"/>
              </a:ext>
            </a:extLst>
          </p:cNvPr>
          <p:cNvSpPr txBox="1"/>
          <p:nvPr/>
        </p:nvSpPr>
        <p:spPr>
          <a:xfrm>
            <a:off x="695407" y="5888685"/>
            <a:ext cx="116308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000" dirty="0">
                <a:solidFill>
                  <a:schemeClr val="accent1"/>
                </a:solidFill>
                <a:latin typeface="Modern Love Grunge"/>
                <a:cs typeface="Calibri"/>
              </a:rPr>
              <a:t>PASOS</a:t>
            </a:r>
          </a:p>
        </p:txBody>
      </p:sp>
      <p:pic>
        <p:nvPicPr>
          <p:cNvPr id="50" name="Gráfico 3" descr="Hucha con relleno sólido">
            <a:extLst>
              <a:ext uri="{FF2B5EF4-FFF2-40B4-BE49-F238E27FC236}">
                <a16:creationId xmlns:a16="http://schemas.microsoft.com/office/drawing/2014/main" id="{5B95EFA0-C6DF-D341-80A8-8C377C9CB7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7324806" y="4673839"/>
            <a:ext cx="2310010" cy="2310010"/>
          </a:xfrm>
          <a:prstGeom prst="rect">
            <a:avLst/>
          </a:prstGeom>
        </p:spPr>
      </p:pic>
      <p:sp>
        <p:nvSpPr>
          <p:cNvPr id="51" name="CuadroTexto 50">
            <a:extLst>
              <a:ext uri="{FF2B5EF4-FFF2-40B4-BE49-F238E27FC236}">
                <a16:creationId xmlns:a16="http://schemas.microsoft.com/office/drawing/2014/main" id="{F670A8CD-0063-8543-BC2C-D42FA00C9BA7}"/>
              </a:ext>
            </a:extLst>
          </p:cNvPr>
          <p:cNvSpPr txBox="1"/>
          <p:nvPr/>
        </p:nvSpPr>
        <p:spPr>
          <a:xfrm>
            <a:off x="9013635" y="5968618"/>
            <a:ext cx="231233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000" dirty="0">
                <a:solidFill>
                  <a:schemeClr val="accent1"/>
                </a:solidFill>
                <a:latin typeface="Modern Love Grunge"/>
                <a:cs typeface="Calibri"/>
              </a:rPr>
              <a:t>DATOS FINANCIEROS</a:t>
            </a:r>
          </a:p>
        </p:txBody>
      </p:sp>
      <p:sp>
        <p:nvSpPr>
          <p:cNvPr id="69" name="Rectángulo 68">
            <a:extLst>
              <a:ext uri="{FF2B5EF4-FFF2-40B4-BE49-F238E27FC236}">
                <a16:creationId xmlns:a16="http://schemas.microsoft.com/office/drawing/2014/main" id="{85B9C315-BB0C-BB45-8649-78F17EE92E27}"/>
              </a:ext>
            </a:extLst>
          </p:cNvPr>
          <p:cNvSpPr/>
          <p:nvPr/>
        </p:nvSpPr>
        <p:spPr>
          <a:xfrm>
            <a:off x="1580602" y="1880151"/>
            <a:ext cx="144943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C00000"/>
                </a:solidFill>
                <a:latin typeface="Aharoni" panose="020F0502020204030204" pitchFamily="34" charset="0"/>
                <a:cs typeface="Aharoni" panose="020F0502020204030204" pitchFamily="34" charset="0"/>
              </a:rPr>
              <a:t>UBICACIÓN</a:t>
            </a:r>
            <a:endParaRPr lang="es-ES" dirty="0"/>
          </a:p>
        </p:txBody>
      </p:sp>
      <p:sp>
        <p:nvSpPr>
          <p:cNvPr id="72" name="Rectángulo 71">
            <a:extLst>
              <a:ext uri="{FF2B5EF4-FFF2-40B4-BE49-F238E27FC236}">
                <a16:creationId xmlns:a16="http://schemas.microsoft.com/office/drawing/2014/main" id="{10BF6133-4512-FA4F-8DE8-6B498FC62C92}"/>
              </a:ext>
            </a:extLst>
          </p:cNvPr>
          <p:cNvSpPr/>
          <p:nvPr/>
        </p:nvSpPr>
        <p:spPr>
          <a:xfrm>
            <a:off x="642284" y="4754942"/>
            <a:ext cx="284404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C00000"/>
                </a:solidFill>
                <a:latin typeface="Aharoni" panose="020F0502020204030204" pitchFamily="34" charset="0"/>
                <a:cs typeface="Aharoni" panose="020F0502020204030204" pitchFamily="34" charset="0"/>
              </a:rPr>
              <a:t>SENSORES CORPORALES</a:t>
            </a:r>
            <a:endParaRPr lang="es-ES" dirty="0"/>
          </a:p>
        </p:txBody>
      </p:sp>
      <p:sp>
        <p:nvSpPr>
          <p:cNvPr id="74" name="Rectángulo 73">
            <a:extLst>
              <a:ext uri="{FF2B5EF4-FFF2-40B4-BE49-F238E27FC236}">
                <a16:creationId xmlns:a16="http://schemas.microsoft.com/office/drawing/2014/main" id="{8E506492-47C1-A143-8A12-862EE7C95952}"/>
              </a:ext>
            </a:extLst>
          </p:cNvPr>
          <p:cNvSpPr/>
          <p:nvPr/>
        </p:nvSpPr>
        <p:spPr>
          <a:xfrm>
            <a:off x="8369733" y="4182447"/>
            <a:ext cx="1846980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  <a:latin typeface="Aharoni" panose="020F0502020204030204" pitchFamily="34" charset="0"/>
                <a:cs typeface="Aharoni" panose="020F0502020204030204" pitchFamily="34" charset="0"/>
              </a:rPr>
              <a:t>INFORMACIÓN</a:t>
            </a:r>
          </a:p>
          <a:p>
            <a:pPr algn="ctr"/>
            <a:r>
              <a:rPr lang="es-ES" dirty="0">
                <a:solidFill>
                  <a:srgbClr val="C00000"/>
                </a:solidFill>
                <a:latin typeface="Aharoni" panose="020F0502020204030204" pitchFamily="34" charset="0"/>
                <a:cs typeface="Aharoni" panose="020F0502020204030204" pitchFamily="34" charset="0"/>
              </a:rPr>
              <a:t>FINANCIERA</a:t>
            </a:r>
            <a:endParaRPr lang="es-ES" dirty="0"/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C8000979-2736-5346-87D6-4F42769870B9}"/>
              </a:ext>
            </a:extLst>
          </p:cNvPr>
          <p:cNvSpPr txBox="1"/>
          <p:nvPr/>
        </p:nvSpPr>
        <p:spPr>
          <a:xfrm>
            <a:off x="8928903" y="5072975"/>
            <a:ext cx="181937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000" dirty="0">
                <a:solidFill>
                  <a:schemeClr val="accent1"/>
                </a:solidFill>
                <a:latin typeface="Modern Love Grunge"/>
                <a:cs typeface="Calibri"/>
              </a:rPr>
              <a:t>MOVIMIENTOS</a:t>
            </a:r>
            <a:endParaRPr lang="es-ES" sz="2800" dirty="0">
              <a:solidFill>
                <a:schemeClr val="accent1"/>
              </a:solidFill>
              <a:latin typeface="Modern Love Grunge"/>
              <a:cs typeface="Calibri"/>
            </a:endParaRPr>
          </a:p>
        </p:txBody>
      </p:sp>
      <p:sp>
        <p:nvSpPr>
          <p:cNvPr id="79" name="Rectángulo redondeado 78">
            <a:extLst>
              <a:ext uri="{FF2B5EF4-FFF2-40B4-BE49-F238E27FC236}">
                <a16:creationId xmlns:a16="http://schemas.microsoft.com/office/drawing/2014/main" id="{A4A8B371-6BA7-4D40-B45E-A6C414BA10DF}"/>
              </a:ext>
            </a:extLst>
          </p:cNvPr>
          <p:cNvSpPr/>
          <p:nvPr/>
        </p:nvSpPr>
        <p:spPr>
          <a:xfrm>
            <a:off x="7431904" y="1934955"/>
            <a:ext cx="3015964" cy="18879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0" name="Rectángulo 79">
            <a:extLst>
              <a:ext uri="{FF2B5EF4-FFF2-40B4-BE49-F238E27FC236}">
                <a16:creationId xmlns:a16="http://schemas.microsoft.com/office/drawing/2014/main" id="{0A6A49A2-8E7C-A74F-AEAC-406EBEEA64BA}"/>
              </a:ext>
            </a:extLst>
          </p:cNvPr>
          <p:cNvSpPr/>
          <p:nvPr/>
        </p:nvSpPr>
        <p:spPr>
          <a:xfrm>
            <a:off x="8121630" y="1760094"/>
            <a:ext cx="161454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C00000"/>
                </a:solidFill>
                <a:latin typeface="Aharoni" panose="020F0502020204030204" pitchFamily="34" charset="0"/>
                <a:cs typeface="Aharoni" panose="020F0502020204030204" pitchFamily="34" charset="0"/>
              </a:rPr>
              <a:t>MICRÓFONO</a:t>
            </a:r>
            <a:endParaRPr lang="es-ES" dirty="0"/>
          </a:p>
        </p:txBody>
      </p:sp>
      <p:pic>
        <p:nvPicPr>
          <p:cNvPr id="81" name="Imagen 10" descr="Imagen que contiene dibujo&#10;&#10;Descripción generada automáticamente">
            <a:extLst>
              <a:ext uri="{FF2B5EF4-FFF2-40B4-BE49-F238E27FC236}">
                <a16:creationId xmlns:a16="http://schemas.microsoft.com/office/drawing/2014/main" id="{44F53873-6854-8944-80A0-05763F49417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92839" y="1588242"/>
            <a:ext cx="1478564" cy="1205415"/>
          </a:xfrm>
          <a:prstGeom prst="rect">
            <a:avLst/>
          </a:prstGeom>
        </p:spPr>
      </p:pic>
      <p:sp>
        <p:nvSpPr>
          <p:cNvPr id="82" name="CuadroTexto 81">
            <a:extLst>
              <a:ext uri="{FF2B5EF4-FFF2-40B4-BE49-F238E27FC236}">
                <a16:creationId xmlns:a16="http://schemas.microsoft.com/office/drawing/2014/main" id="{F07766C4-1510-CE4D-AB00-91B007BEEFDC}"/>
              </a:ext>
            </a:extLst>
          </p:cNvPr>
          <p:cNvSpPr txBox="1"/>
          <p:nvPr/>
        </p:nvSpPr>
        <p:spPr>
          <a:xfrm>
            <a:off x="11292664" y="2147606"/>
            <a:ext cx="79105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400" b="1" dirty="0">
                <a:cs typeface="Calibri"/>
              </a:rPr>
              <a:t>GU</a:t>
            </a:r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112DAEE7-7EA6-4065-BAEB-5E25898EF0F5}"/>
              </a:ext>
            </a:extLst>
          </p:cNvPr>
          <p:cNvSpPr/>
          <p:nvPr/>
        </p:nvSpPr>
        <p:spPr>
          <a:xfrm>
            <a:off x="0" y="371020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5" name="Título 1">
            <a:extLst>
              <a:ext uri="{FF2B5EF4-FFF2-40B4-BE49-F238E27FC236}">
                <a16:creationId xmlns:a16="http://schemas.microsoft.com/office/drawing/2014/main" id="{CBEC9AE5-7453-40EE-B72D-AB8D3EA5A842}"/>
              </a:ext>
            </a:extLst>
          </p:cNvPr>
          <p:cNvSpPr txBox="1">
            <a:spLocks/>
          </p:cNvSpPr>
          <p:nvPr/>
        </p:nvSpPr>
        <p:spPr>
          <a:xfrm>
            <a:off x="1152757" y="424274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56" name="Imagen 55">
            <a:extLst>
              <a:ext uri="{FF2B5EF4-FFF2-40B4-BE49-F238E27FC236}">
                <a16:creationId xmlns:a16="http://schemas.microsoft.com/office/drawing/2014/main" id="{86390DB0-3E2D-4C38-8AD4-399B8D191317}"/>
              </a:ext>
            </a:extLst>
          </p:cNvPr>
          <p:cNvPicPr/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343" y="-87034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46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84295020-013F-4674-85EA-D77C3235C2AA}"/>
              </a:ext>
            </a:extLst>
          </p:cNvPr>
          <p:cNvGrpSpPr/>
          <p:nvPr/>
        </p:nvGrpSpPr>
        <p:grpSpPr>
          <a:xfrm>
            <a:off x="1202725" y="1107981"/>
            <a:ext cx="9144000" cy="461641"/>
            <a:chOff x="1420337" y="1189178"/>
            <a:chExt cx="9144000" cy="461641"/>
          </a:xfrm>
        </p:grpSpPr>
        <p:sp>
          <p:nvSpPr>
            <p:cNvPr id="596" name="Título 1"/>
            <p:cNvSpPr txBox="1">
              <a:spLocks/>
            </p:cNvSpPr>
            <p:nvPr/>
          </p:nvSpPr>
          <p:spPr>
            <a:xfrm>
              <a:off x="1420337" y="1189178"/>
              <a:ext cx="9144000" cy="4616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s-ES" sz="3200" b="1" dirty="0">
                  <a:latin typeface="+mn-lt"/>
                </a:rPr>
                <a:t>6. PERMISOS DE APLICACIONES</a:t>
              </a:r>
            </a:p>
          </p:txBody>
        </p:sp>
        <p:cxnSp>
          <p:nvCxnSpPr>
            <p:cNvPr id="599" name="Conector recto 598"/>
            <p:cNvCxnSpPr/>
            <p:nvPr/>
          </p:nvCxnSpPr>
          <p:spPr>
            <a:xfrm>
              <a:off x="1496498" y="1650819"/>
              <a:ext cx="90204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Imagen 5" descr="Interfaz de usuario gráfica, Aplicación&#10;&#10;Descripción generada automáticamente">
            <a:hlinkClick r:id="rId2"/>
            <a:extLst>
              <a:ext uri="{FF2B5EF4-FFF2-40B4-BE49-F238E27FC236}">
                <a16:creationId xmlns:a16="http://schemas.microsoft.com/office/drawing/2014/main" id="{BF946370-506C-F94D-BCB7-D30FD0529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39" y="1891090"/>
            <a:ext cx="10596564" cy="4656622"/>
          </a:xfrm>
          <a:prstGeom prst="rect">
            <a:avLst/>
          </a:prstGeom>
        </p:spPr>
      </p:pic>
      <p:pic>
        <p:nvPicPr>
          <p:cNvPr id="44" name="Imagen 10" descr="Imagen que contiene dibujo&#10;&#10;Descripción generada automáticamente">
            <a:extLst>
              <a:ext uri="{FF2B5EF4-FFF2-40B4-BE49-F238E27FC236}">
                <a16:creationId xmlns:a16="http://schemas.microsoft.com/office/drawing/2014/main" id="{0636DD2B-8F50-A641-880C-E567F1117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8434" y="395312"/>
            <a:ext cx="1354057" cy="1103909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0459716F-D44A-D644-982A-04767E7240F0}"/>
              </a:ext>
            </a:extLst>
          </p:cNvPr>
          <p:cNvSpPr txBox="1"/>
          <p:nvPr/>
        </p:nvSpPr>
        <p:spPr>
          <a:xfrm>
            <a:off x="7455643" y="892046"/>
            <a:ext cx="60920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400" b="1" dirty="0">
                <a:cs typeface="Calibri"/>
              </a:rPr>
              <a:t>RI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60C0CFC5-0EEE-421C-BA53-45CFC2A12036}"/>
              </a:ext>
            </a:extLst>
          </p:cNvPr>
          <p:cNvSpPr/>
          <p:nvPr/>
        </p:nvSpPr>
        <p:spPr>
          <a:xfrm>
            <a:off x="0" y="371020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2" name="Título 1">
            <a:extLst>
              <a:ext uri="{FF2B5EF4-FFF2-40B4-BE49-F238E27FC236}">
                <a16:creationId xmlns:a16="http://schemas.microsoft.com/office/drawing/2014/main" id="{6F16B7ED-2B6A-4B3F-95D3-350DBD64605A}"/>
              </a:ext>
            </a:extLst>
          </p:cNvPr>
          <p:cNvSpPr txBox="1">
            <a:spLocks/>
          </p:cNvSpPr>
          <p:nvPr/>
        </p:nvSpPr>
        <p:spPr>
          <a:xfrm>
            <a:off x="1152757" y="424274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938C2CBB-4A20-40BA-B5F0-2E28A9C651A6}"/>
              </a:ext>
            </a:extLst>
          </p:cNvPr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343" y="-87034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9599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84295020-013F-4674-85EA-D77C3235C2AA}"/>
              </a:ext>
            </a:extLst>
          </p:cNvPr>
          <p:cNvGrpSpPr/>
          <p:nvPr/>
        </p:nvGrpSpPr>
        <p:grpSpPr>
          <a:xfrm>
            <a:off x="1202725" y="1107981"/>
            <a:ext cx="9144000" cy="461641"/>
            <a:chOff x="1420337" y="1189178"/>
            <a:chExt cx="9144000" cy="461641"/>
          </a:xfrm>
        </p:grpSpPr>
        <p:sp>
          <p:nvSpPr>
            <p:cNvPr id="596" name="Título 1"/>
            <p:cNvSpPr txBox="1">
              <a:spLocks/>
            </p:cNvSpPr>
            <p:nvPr/>
          </p:nvSpPr>
          <p:spPr>
            <a:xfrm>
              <a:off x="1420337" y="1189178"/>
              <a:ext cx="9144000" cy="4616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s-ES" sz="3200" b="1" dirty="0">
                  <a:latin typeface="+mn-lt"/>
                </a:rPr>
                <a:t>6. PERMISOS DE APLICACIONES</a:t>
              </a:r>
            </a:p>
          </p:txBody>
        </p:sp>
        <p:cxnSp>
          <p:nvCxnSpPr>
            <p:cNvPr id="599" name="Conector recto 598"/>
            <p:cNvCxnSpPr/>
            <p:nvPr/>
          </p:nvCxnSpPr>
          <p:spPr>
            <a:xfrm>
              <a:off x="1496498" y="1650819"/>
              <a:ext cx="90204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agen 3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2B773B3D-80CA-40D0-A40B-9D05FA2DD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275" y="1792288"/>
            <a:ext cx="9005887" cy="4845050"/>
          </a:xfrm>
          <a:prstGeom prst="rect">
            <a:avLst/>
          </a:prstGeom>
        </p:spPr>
      </p:pic>
      <p:pic>
        <p:nvPicPr>
          <p:cNvPr id="41" name="Imagen 10" descr="Imagen que contiene dibujo&#10;&#10;Descripción generada automáticamente">
            <a:extLst>
              <a:ext uri="{FF2B5EF4-FFF2-40B4-BE49-F238E27FC236}">
                <a16:creationId xmlns:a16="http://schemas.microsoft.com/office/drawing/2014/main" id="{63E0971E-740E-A848-A57E-0F4E0516D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6725" y="1577824"/>
            <a:ext cx="1760140" cy="1434974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3A56DE4F-A00C-1246-AA9E-70670B8087EC}"/>
              </a:ext>
            </a:extLst>
          </p:cNvPr>
          <p:cNvSpPr txBox="1"/>
          <p:nvPr/>
        </p:nvSpPr>
        <p:spPr>
          <a:xfrm>
            <a:off x="11402802" y="2319557"/>
            <a:ext cx="82356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2000" b="1" dirty="0">
                <a:cs typeface="Calibri"/>
              </a:rPr>
              <a:t>DAD.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0C8B8985-E41A-4C62-BCE9-EFF92959966F}"/>
              </a:ext>
            </a:extLst>
          </p:cNvPr>
          <p:cNvSpPr/>
          <p:nvPr/>
        </p:nvSpPr>
        <p:spPr>
          <a:xfrm>
            <a:off x="0" y="371020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4" name="Título 1">
            <a:extLst>
              <a:ext uri="{FF2B5EF4-FFF2-40B4-BE49-F238E27FC236}">
                <a16:creationId xmlns:a16="http://schemas.microsoft.com/office/drawing/2014/main" id="{951FA7D9-6629-479E-8E4B-D53BC9EB1A69}"/>
              </a:ext>
            </a:extLst>
          </p:cNvPr>
          <p:cNvSpPr txBox="1">
            <a:spLocks/>
          </p:cNvSpPr>
          <p:nvPr/>
        </p:nvSpPr>
        <p:spPr>
          <a:xfrm>
            <a:off x="1152757" y="424274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D54D32E1-48CB-4C62-B46E-10CC51CA59D1}"/>
              </a:ext>
            </a:extLst>
          </p:cNvPr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343" y="-87034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9305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84295020-013F-4674-85EA-D77C3235C2AA}"/>
              </a:ext>
            </a:extLst>
          </p:cNvPr>
          <p:cNvGrpSpPr/>
          <p:nvPr/>
        </p:nvGrpSpPr>
        <p:grpSpPr>
          <a:xfrm>
            <a:off x="1202725" y="1107981"/>
            <a:ext cx="9144000" cy="461641"/>
            <a:chOff x="1420337" y="1189178"/>
            <a:chExt cx="9144000" cy="461641"/>
          </a:xfrm>
        </p:grpSpPr>
        <p:sp>
          <p:nvSpPr>
            <p:cNvPr id="596" name="Título 1"/>
            <p:cNvSpPr txBox="1">
              <a:spLocks/>
            </p:cNvSpPr>
            <p:nvPr/>
          </p:nvSpPr>
          <p:spPr>
            <a:xfrm>
              <a:off x="1420337" y="1189178"/>
              <a:ext cx="9144000" cy="4616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s-ES" sz="3200" b="1" dirty="0">
                  <a:latin typeface="+mn-lt"/>
                </a:rPr>
                <a:t>6. PERMISOS DE APLICACIONES</a:t>
              </a:r>
            </a:p>
          </p:txBody>
        </p:sp>
        <p:cxnSp>
          <p:nvCxnSpPr>
            <p:cNvPr id="599" name="Conector recto 598"/>
            <p:cNvCxnSpPr/>
            <p:nvPr/>
          </p:nvCxnSpPr>
          <p:spPr>
            <a:xfrm>
              <a:off x="1496498" y="1650819"/>
              <a:ext cx="90204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Imagen 5">
            <a:extLst>
              <a:ext uri="{FF2B5EF4-FFF2-40B4-BE49-F238E27FC236}">
                <a16:creationId xmlns:a16="http://schemas.microsoft.com/office/drawing/2014/main" id="{F528D36C-FDE9-4E39-A832-42F16DDE6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462" y="1712913"/>
            <a:ext cx="8990012" cy="4956174"/>
          </a:xfrm>
          <a:prstGeom prst="rect">
            <a:avLst/>
          </a:prstGeom>
        </p:spPr>
      </p:pic>
      <p:pic>
        <p:nvPicPr>
          <p:cNvPr id="43" name="Imagen 10" descr="Imagen que contiene dibujo&#10;&#10;Descripción generada automáticamente">
            <a:extLst>
              <a:ext uri="{FF2B5EF4-FFF2-40B4-BE49-F238E27FC236}">
                <a16:creationId xmlns:a16="http://schemas.microsoft.com/office/drawing/2014/main" id="{D03CC2EF-9114-D444-B9AE-6722B2E27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3497" y="1709331"/>
            <a:ext cx="1343650" cy="1095425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DD3CC7C8-F302-9F48-B81C-C8C594F6AF07}"/>
              </a:ext>
            </a:extLst>
          </p:cNvPr>
          <p:cNvSpPr txBox="1"/>
          <p:nvPr/>
        </p:nvSpPr>
        <p:spPr>
          <a:xfrm>
            <a:off x="11310098" y="2241332"/>
            <a:ext cx="69454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2400" b="1" dirty="0">
                <a:cs typeface="Calibri"/>
              </a:rPr>
              <a:t>A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6D23D2B8-841F-46E2-8A1C-EBB647981275}"/>
              </a:ext>
            </a:extLst>
          </p:cNvPr>
          <p:cNvSpPr/>
          <p:nvPr/>
        </p:nvSpPr>
        <p:spPr>
          <a:xfrm>
            <a:off x="0" y="371020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2" name="Título 1">
            <a:extLst>
              <a:ext uri="{FF2B5EF4-FFF2-40B4-BE49-F238E27FC236}">
                <a16:creationId xmlns:a16="http://schemas.microsoft.com/office/drawing/2014/main" id="{1E1A9EF5-B066-4DE5-8B07-720D9B16D9C9}"/>
              </a:ext>
            </a:extLst>
          </p:cNvPr>
          <p:cNvSpPr txBox="1">
            <a:spLocks/>
          </p:cNvSpPr>
          <p:nvPr/>
        </p:nvSpPr>
        <p:spPr>
          <a:xfrm>
            <a:off x="1152757" y="424274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3B20E1BB-03B3-4CC2-B033-ACE3137C15CE}"/>
              </a:ext>
            </a:extLst>
          </p:cNvPr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343" y="-87034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46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84295020-013F-4674-85EA-D77C3235C2AA}"/>
              </a:ext>
            </a:extLst>
          </p:cNvPr>
          <p:cNvGrpSpPr/>
          <p:nvPr/>
        </p:nvGrpSpPr>
        <p:grpSpPr>
          <a:xfrm>
            <a:off x="1202725" y="1107981"/>
            <a:ext cx="9144000" cy="461641"/>
            <a:chOff x="1420337" y="1189178"/>
            <a:chExt cx="9144000" cy="461641"/>
          </a:xfrm>
        </p:grpSpPr>
        <p:sp>
          <p:nvSpPr>
            <p:cNvPr id="596" name="Título 1"/>
            <p:cNvSpPr txBox="1">
              <a:spLocks/>
            </p:cNvSpPr>
            <p:nvPr/>
          </p:nvSpPr>
          <p:spPr>
            <a:xfrm>
              <a:off x="1420337" y="1189178"/>
              <a:ext cx="9144000" cy="4616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s-ES" sz="3200" b="1" dirty="0">
                  <a:latin typeface="+mn-lt"/>
                </a:rPr>
                <a:t>6. PERMISOS DE APLICACIONES</a:t>
              </a:r>
            </a:p>
          </p:txBody>
        </p:sp>
        <p:cxnSp>
          <p:nvCxnSpPr>
            <p:cNvPr id="599" name="Conector recto 598"/>
            <p:cNvCxnSpPr/>
            <p:nvPr/>
          </p:nvCxnSpPr>
          <p:spPr>
            <a:xfrm>
              <a:off x="1496498" y="1650819"/>
              <a:ext cx="90204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agen 3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4B15F253-B07B-42C9-86D8-B0F9EA5FE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462" y="1712912"/>
            <a:ext cx="9005887" cy="4956175"/>
          </a:xfrm>
          <a:prstGeom prst="rect">
            <a:avLst/>
          </a:prstGeom>
        </p:spPr>
      </p:pic>
      <p:pic>
        <p:nvPicPr>
          <p:cNvPr id="43" name="Imagen 10" descr="Imagen que contiene dibujo&#10;&#10;Descripción generada automáticamente">
            <a:extLst>
              <a:ext uri="{FF2B5EF4-FFF2-40B4-BE49-F238E27FC236}">
                <a16:creationId xmlns:a16="http://schemas.microsoft.com/office/drawing/2014/main" id="{C8AECC8B-12B5-B843-9DD0-0BBEA34DE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244" y="356744"/>
            <a:ext cx="1413600" cy="1152453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6115D68F-AAA4-C147-BF8C-AF52A3B180EC}"/>
              </a:ext>
            </a:extLst>
          </p:cNvPr>
          <p:cNvSpPr txBox="1"/>
          <p:nvPr/>
        </p:nvSpPr>
        <p:spPr>
          <a:xfrm>
            <a:off x="8079206" y="927292"/>
            <a:ext cx="58963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2400" b="1" dirty="0">
                <a:cs typeface="Calibri"/>
              </a:rPr>
              <a:t>RIS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EF04AE08-B42D-4898-8C10-C43B6BA4B967}"/>
              </a:ext>
            </a:extLst>
          </p:cNvPr>
          <p:cNvSpPr/>
          <p:nvPr/>
        </p:nvSpPr>
        <p:spPr>
          <a:xfrm>
            <a:off x="0" y="371020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2" name="Título 1">
            <a:extLst>
              <a:ext uri="{FF2B5EF4-FFF2-40B4-BE49-F238E27FC236}">
                <a16:creationId xmlns:a16="http://schemas.microsoft.com/office/drawing/2014/main" id="{486B9458-1CC1-4B18-B503-8F0E0D899EC6}"/>
              </a:ext>
            </a:extLst>
          </p:cNvPr>
          <p:cNvSpPr txBox="1">
            <a:spLocks/>
          </p:cNvSpPr>
          <p:nvPr/>
        </p:nvSpPr>
        <p:spPr>
          <a:xfrm>
            <a:off x="1152757" y="424274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A4B61ABC-9BC3-422F-9DDD-60922A0B0E1E}"/>
              </a:ext>
            </a:extLst>
          </p:cNvPr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343" y="-87034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269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84295020-013F-4674-85EA-D77C3235C2AA}"/>
              </a:ext>
            </a:extLst>
          </p:cNvPr>
          <p:cNvGrpSpPr/>
          <p:nvPr/>
        </p:nvGrpSpPr>
        <p:grpSpPr>
          <a:xfrm>
            <a:off x="1202725" y="1107981"/>
            <a:ext cx="9144000" cy="461641"/>
            <a:chOff x="1420337" y="1189178"/>
            <a:chExt cx="9144000" cy="461641"/>
          </a:xfrm>
        </p:grpSpPr>
        <p:sp>
          <p:nvSpPr>
            <p:cNvPr id="596" name="Título 1"/>
            <p:cNvSpPr txBox="1">
              <a:spLocks/>
            </p:cNvSpPr>
            <p:nvPr/>
          </p:nvSpPr>
          <p:spPr>
            <a:xfrm>
              <a:off x="1420337" y="1189178"/>
              <a:ext cx="9144000" cy="4616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s-ES" sz="3200" b="1" dirty="0">
                  <a:latin typeface="+mn-lt"/>
                </a:rPr>
                <a:t>6. PERMISOS DE APLICACIONES</a:t>
              </a:r>
            </a:p>
          </p:txBody>
        </p:sp>
        <p:cxnSp>
          <p:nvCxnSpPr>
            <p:cNvPr id="599" name="Conector recto 598"/>
            <p:cNvCxnSpPr/>
            <p:nvPr/>
          </p:nvCxnSpPr>
          <p:spPr>
            <a:xfrm>
              <a:off x="1496498" y="1650819"/>
              <a:ext cx="90204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Imagen 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3EAF4E06-5C14-F940-BC7C-C8A5A235A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73" y="1676457"/>
            <a:ext cx="3739174" cy="5013892"/>
          </a:xfrm>
          <a:prstGeom prst="rect">
            <a:avLst/>
          </a:prstGeom>
        </p:spPr>
      </p:pic>
      <p:pic>
        <p:nvPicPr>
          <p:cNvPr id="7" name="Imagen 6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BD98B4E8-B1FA-D44D-8DBC-4654770F7A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53"/>
          <a:stretch/>
        </p:blipFill>
        <p:spPr>
          <a:xfrm>
            <a:off x="5721032" y="1628146"/>
            <a:ext cx="4109751" cy="5062203"/>
          </a:xfrm>
          <a:prstGeom prst="rect">
            <a:avLst/>
          </a:prstGeom>
        </p:spPr>
      </p:pic>
      <p:pic>
        <p:nvPicPr>
          <p:cNvPr id="41" name="Imagen 10" descr="Imagen que contiene dibujo&#10;&#10;Descripción generada automáticamente">
            <a:extLst>
              <a:ext uri="{FF2B5EF4-FFF2-40B4-BE49-F238E27FC236}">
                <a16:creationId xmlns:a16="http://schemas.microsoft.com/office/drawing/2014/main" id="{7B916585-1F81-5143-8E86-225A5332B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0730" y="1875901"/>
            <a:ext cx="1343650" cy="1095425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B40D17DB-393D-7741-9FCE-2D7F67723F37}"/>
              </a:ext>
            </a:extLst>
          </p:cNvPr>
          <p:cNvSpPr txBox="1"/>
          <p:nvPr/>
        </p:nvSpPr>
        <p:spPr>
          <a:xfrm>
            <a:off x="11072401" y="2407902"/>
            <a:ext cx="69454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2400" b="1" dirty="0">
                <a:cs typeface="Calibri"/>
              </a:rPr>
              <a:t>TO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085135B5-C755-477B-87E5-EE8D9732922C}"/>
              </a:ext>
            </a:extLst>
          </p:cNvPr>
          <p:cNvSpPr/>
          <p:nvPr/>
        </p:nvSpPr>
        <p:spPr>
          <a:xfrm>
            <a:off x="0" y="371020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4" name="Título 1">
            <a:extLst>
              <a:ext uri="{FF2B5EF4-FFF2-40B4-BE49-F238E27FC236}">
                <a16:creationId xmlns:a16="http://schemas.microsoft.com/office/drawing/2014/main" id="{0ED8EF95-9180-460B-9422-E3C5EDA1C9ED}"/>
              </a:ext>
            </a:extLst>
          </p:cNvPr>
          <p:cNvSpPr txBox="1">
            <a:spLocks/>
          </p:cNvSpPr>
          <p:nvPr/>
        </p:nvSpPr>
        <p:spPr>
          <a:xfrm>
            <a:off x="1152757" y="424274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B91A8232-ED50-4998-9413-E2E092674168}"/>
              </a:ext>
            </a:extLst>
          </p:cNvPr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343" y="-87034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3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ángulo 32">
            <a:extLst>
              <a:ext uri="{FF2B5EF4-FFF2-40B4-BE49-F238E27FC236}">
                <a16:creationId xmlns:a16="http://schemas.microsoft.com/office/drawing/2014/main" id="{DE1E4610-272E-4DA1-A6FA-88B7F8AF2728}"/>
              </a:ext>
            </a:extLst>
          </p:cNvPr>
          <p:cNvSpPr/>
          <p:nvPr/>
        </p:nvSpPr>
        <p:spPr>
          <a:xfrm>
            <a:off x="0" y="371020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4" name="Título 1">
            <a:extLst>
              <a:ext uri="{FF2B5EF4-FFF2-40B4-BE49-F238E27FC236}">
                <a16:creationId xmlns:a16="http://schemas.microsoft.com/office/drawing/2014/main" id="{95962EA2-3AA6-4628-AB89-84CEB89F5D61}"/>
              </a:ext>
            </a:extLst>
          </p:cNvPr>
          <p:cNvSpPr txBox="1">
            <a:spLocks/>
          </p:cNvSpPr>
          <p:nvPr/>
        </p:nvSpPr>
        <p:spPr>
          <a:xfrm>
            <a:off x="1152757" y="424274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31" name="Imagen 32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E3A11965-4140-4442-BB46-A008A6CBC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720000">
            <a:off x="14458132" y="10610053"/>
            <a:ext cx="1065083" cy="690173"/>
          </a:xfrm>
          <a:prstGeom prst="rect">
            <a:avLst/>
          </a:prstGeom>
        </p:spPr>
      </p:pic>
      <p:pic>
        <p:nvPicPr>
          <p:cNvPr id="29" name="Imagen 2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A81984B0-AA67-47EA-BDB5-199D1A875C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41" t="20349" r="11696" b="30814"/>
          <a:stretch/>
        </p:blipFill>
        <p:spPr>
          <a:xfrm rot="-360000">
            <a:off x="4984041" y="3188597"/>
            <a:ext cx="1279673" cy="821793"/>
          </a:xfrm>
          <a:prstGeom prst="rect">
            <a:avLst/>
          </a:prstGeom>
        </p:spPr>
      </p:pic>
      <p:pic>
        <p:nvPicPr>
          <p:cNvPr id="28" name="Imagen 28" descr="Texto, Pizarra&#10;&#10;Descripción generada automáticamente">
            <a:extLst>
              <a:ext uri="{FF2B5EF4-FFF2-40B4-BE49-F238E27FC236}">
                <a16:creationId xmlns:a16="http://schemas.microsoft.com/office/drawing/2014/main" id="{BF2225C0-6612-41E2-9718-DA9E5814BF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713" t="14706" r="22807" b="51765"/>
          <a:stretch/>
        </p:blipFill>
        <p:spPr>
          <a:xfrm rot="-960000">
            <a:off x="17922734" y="7427453"/>
            <a:ext cx="1253292" cy="715387"/>
          </a:xfrm>
          <a:prstGeom prst="rect">
            <a:avLst/>
          </a:prstGeom>
        </p:spPr>
      </p:pic>
      <p:pic>
        <p:nvPicPr>
          <p:cNvPr id="26" name="Imagen 26" descr="Imagen que contiene dibujo&#10;&#10;Descripción generada automáticamente">
            <a:extLst>
              <a:ext uri="{FF2B5EF4-FFF2-40B4-BE49-F238E27FC236}">
                <a16:creationId xmlns:a16="http://schemas.microsoft.com/office/drawing/2014/main" id="{AD644A9D-AE12-4D0D-8003-0C83DD8155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515" t="15714" r="12373" b="2857"/>
          <a:stretch/>
        </p:blipFill>
        <p:spPr>
          <a:xfrm rot="-1320000">
            <a:off x="25563" y="3178525"/>
            <a:ext cx="1243621" cy="508717"/>
          </a:xfrm>
          <a:prstGeom prst="rect">
            <a:avLst/>
          </a:prstGeom>
        </p:spPr>
      </p:pic>
      <p:pic>
        <p:nvPicPr>
          <p:cNvPr id="20" name="Imagen 20" descr="Imagen que contiene Texto&#10;&#10;Descripción generada automáticamente">
            <a:extLst>
              <a:ext uri="{FF2B5EF4-FFF2-40B4-BE49-F238E27FC236}">
                <a16:creationId xmlns:a16="http://schemas.microsoft.com/office/drawing/2014/main" id="{B300CF5F-ED55-46E5-8518-C22B0F0747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2105" t="22680" r="-3158" b="20619"/>
          <a:stretch/>
        </p:blipFill>
        <p:spPr>
          <a:xfrm rot="1260000">
            <a:off x="5421342" y="5807317"/>
            <a:ext cx="1234940" cy="674417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343" y="-87034"/>
            <a:ext cx="1440000" cy="1440000"/>
          </a:xfrm>
          <a:prstGeom prst="rect">
            <a:avLst/>
          </a:prstGeom>
        </p:spPr>
      </p:pic>
      <p:sp>
        <p:nvSpPr>
          <p:cNvPr id="597" name="Subtítulo 2"/>
          <p:cNvSpPr>
            <a:spLocks noGrp="1"/>
          </p:cNvSpPr>
          <p:nvPr>
            <p:ph type="subTitle" idx="1"/>
          </p:nvPr>
        </p:nvSpPr>
        <p:spPr>
          <a:xfrm>
            <a:off x="1252692" y="998804"/>
            <a:ext cx="9786551" cy="9638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ES" b="1" dirty="0"/>
              <a:t>PLAN DE SEGURIDAD Y CONFIANZA DIGITAL.</a:t>
            </a:r>
          </a:p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s-ES" b="1" dirty="0"/>
          </a:p>
        </p:txBody>
      </p:sp>
      <p:cxnSp>
        <p:nvCxnSpPr>
          <p:cNvPr id="599" name="Conector recto 598"/>
          <p:cNvCxnSpPr/>
          <p:nvPr/>
        </p:nvCxnSpPr>
        <p:spPr>
          <a:xfrm>
            <a:off x="1314476" y="1569622"/>
            <a:ext cx="9020432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B3E2F05B-F075-4333-B124-42F293E73577}"/>
              </a:ext>
            </a:extLst>
          </p:cNvPr>
          <p:cNvSpPr txBox="1"/>
          <p:nvPr/>
        </p:nvSpPr>
        <p:spPr>
          <a:xfrm>
            <a:off x="7285220" y="6086006"/>
            <a:ext cx="69454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2400" b="1">
                <a:solidFill>
                  <a:schemeClr val="bg1"/>
                </a:solidFill>
                <a:cs typeface="Calibri"/>
              </a:rPr>
              <a:t>LA</a:t>
            </a:r>
          </a:p>
        </p:txBody>
      </p:sp>
      <p:pic>
        <p:nvPicPr>
          <p:cNvPr id="4" name="Imagen 5" descr="Niño chino">
            <a:extLst>
              <a:ext uri="{FF2B5EF4-FFF2-40B4-BE49-F238E27FC236}">
                <a16:creationId xmlns:a16="http://schemas.microsoft.com/office/drawing/2014/main" id="{06F7CCB1-9CAB-4928-B715-B70F71599E6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824" b="56302"/>
          <a:stretch/>
        </p:blipFill>
        <p:spPr>
          <a:xfrm flipH="1">
            <a:off x="2710674" y="2252963"/>
            <a:ext cx="7068226" cy="4641051"/>
          </a:xfrm>
          <a:prstGeom prst="rect">
            <a:avLst/>
          </a:prstGeom>
        </p:spPr>
      </p:pic>
      <p:pic>
        <p:nvPicPr>
          <p:cNvPr id="9" name="Imagen 10" descr="Joven colegiala">
            <a:extLst>
              <a:ext uri="{FF2B5EF4-FFF2-40B4-BE49-F238E27FC236}">
                <a16:creationId xmlns:a16="http://schemas.microsoft.com/office/drawing/2014/main" id="{869CDEC0-008E-4791-884E-A7C54D019C5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8" t="-185" r="-361" b="53428"/>
          <a:stretch/>
        </p:blipFill>
        <p:spPr>
          <a:xfrm>
            <a:off x="93194" y="1446468"/>
            <a:ext cx="4004460" cy="6180227"/>
          </a:xfrm>
          <a:prstGeom prst="rect">
            <a:avLst/>
          </a:prstGeom>
        </p:spPr>
      </p:pic>
      <p:sp>
        <p:nvSpPr>
          <p:cNvPr id="8" name="Bocadillo: ovalado 7">
            <a:extLst>
              <a:ext uri="{FF2B5EF4-FFF2-40B4-BE49-F238E27FC236}">
                <a16:creationId xmlns:a16="http://schemas.microsoft.com/office/drawing/2014/main" id="{EE7767EF-4084-42D6-B1EC-BB2EA9144C52}"/>
              </a:ext>
            </a:extLst>
          </p:cNvPr>
          <p:cNvSpPr/>
          <p:nvPr/>
        </p:nvSpPr>
        <p:spPr>
          <a:xfrm rot="16800000" flipV="1">
            <a:off x="5691975" y="-869278"/>
            <a:ext cx="1519993" cy="3926433"/>
          </a:xfrm>
          <a:custGeom>
            <a:avLst/>
            <a:gdLst>
              <a:gd name="connsiteX0" fmla="*/ 443336 w 1519993"/>
              <a:gd name="connsiteY0" fmla="*/ 4417237 h 3926433"/>
              <a:gd name="connsiteX1" fmla="*/ 416060 w 1519993"/>
              <a:gd name="connsiteY1" fmla="*/ 4060010 h 3926433"/>
              <a:gd name="connsiteX2" fmla="*/ 386511 w 1519993"/>
              <a:gd name="connsiteY2" fmla="*/ 3673014 h 3926433"/>
              <a:gd name="connsiteX3" fmla="*/ 1751 w 1519993"/>
              <a:gd name="connsiteY3" fmla="*/ 1830000 h 3926433"/>
              <a:gd name="connsiteX4" fmla="*/ 1007854 w 1519993"/>
              <a:gd name="connsiteY4" fmla="*/ 107337 h 3926433"/>
              <a:gd name="connsiteX5" fmla="*/ 1519514 w 1519993"/>
              <a:gd name="connsiteY5" fmla="*/ 2032998 h 3926433"/>
              <a:gd name="connsiteX6" fmla="*/ 661657 w 1519993"/>
              <a:gd name="connsiteY6" fmla="*/ 3909928 h 3926433"/>
              <a:gd name="connsiteX7" fmla="*/ 443336 w 1519993"/>
              <a:gd name="connsiteY7" fmla="*/ 4417237 h 3926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9993" h="3926433" fill="none" extrusionOk="0">
                <a:moveTo>
                  <a:pt x="443336" y="4417237"/>
                </a:moveTo>
                <a:cubicBezTo>
                  <a:pt x="408567" y="4306672"/>
                  <a:pt x="459042" y="4137504"/>
                  <a:pt x="416060" y="4060010"/>
                </a:cubicBezTo>
                <a:cubicBezTo>
                  <a:pt x="373078" y="3982516"/>
                  <a:pt x="434096" y="3841553"/>
                  <a:pt x="386511" y="3673014"/>
                </a:cubicBezTo>
                <a:cubicBezTo>
                  <a:pt x="-55818" y="3190285"/>
                  <a:pt x="-1409" y="2660937"/>
                  <a:pt x="1751" y="1830000"/>
                </a:cubicBezTo>
                <a:cubicBezTo>
                  <a:pt x="152889" y="527701"/>
                  <a:pt x="501295" y="-334451"/>
                  <a:pt x="1007854" y="107337"/>
                </a:cubicBezTo>
                <a:cubicBezTo>
                  <a:pt x="1407705" y="601581"/>
                  <a:pt x="1569115" y="1251322"/>
                  <a:pt x="1519514" y="2032998"/>
                </a:cubicBezTo>
                <a:cubicBezTo>
                  <a:pt x="1551023" y="3160826"/>
                  <a:pt x="1153762" y="3963035"/>
                  <a:pt x="661657" y="3909928"/>
                </a:cubicBezTo>
                <a:cubicBezTo>
                  <a:pt x="599934" y="4143006"/>
                  <a:pt x="464390" y="4290475"/>
                  <a:pt x="443336" y="4417237"/>
                </a:cubicBezTo>
                <a:close/>
              </a:path>
              <a:path w="1519993" h="3926433" stroke="0" extrusionOk="0">
                <a:moveTo>
                  <a:pt x="443336" y="4417237"/>
                </a:moveTo>
                <a:cubicBezTo>
                  <a:pt x="399800" y="4254252"/>
                  <a:pt x="447834" y="4153185"/>
                  <a:pt x="415492" y="4052568"/>
                </a:cubicBezTo>
                <a:cubicBezTo>
                  <a:pt x="383150" y="3951951"/>
                  <a:pt x="416843" y="3776415"/>
                  <a:pt x="386511" y="3673014"/>
                </a:cubicBezTo>
                <a:cubicBezTo>
                  <a:pt x="182337" y="3387232"/>
                  <a:pt x="101626" y="2616763"/>
                  <a:pt x="1751" y="1830000"/>
                </a:cubicBezTo>
                <a:cubicBezTo>
                  <a:pt x="17303" y="552856"/>
                  <a:pt x="469411" y="-373076"/>
                  <a:pt x="1007854" y="107337"/>
                </a:cubicBezTo>
                <a:cubicBezTo>
                  <a:pt x="1258151" y="304546"/>
                  <a:pt x="1445920" y="1093786"/>
                  <a:pt x="1519514" y="2032998"/>
                </a:cubicBezTo>
                <a:cubicBezTo>
                  <a:pt x="1531054" y="3158140"/>
                  <a:pt x="1153275" y="4112071"/>
                  <a:pt x="661657" y="3909928"/>
                </a:cubicBezTo>
                <a:cubicBezTo>
                  <a:pt x="583091" y="4163855"/>
                  <a:pt x="505046" y="4146962"/>
                  <a:pt x="443336" y="4417237"/>
                </a:cubicBezTo>
                <a:close/>
              </a:path>
            </a:pathLst>
          </a:custGeom>
          <a:solidFill>
            <a:srgbClr val="97A4B8">
              <a:alpha val="90000"/>
            </a:srgbClr>
          </a:solidFill>
          <a:ln w="57150">
            <a:extLst>
              <a:ext uri="{C807C97D-BFC1-408E-A445-0C87EB9F89A2}">
                <ask:lineSketchStyleProps xmlns:ask="http://schemas.microsoft.com/office/drawing/2018/sketchyshapes" sd="3499211612">
                  <a:prstGeom prst="wedgeEllipseCallou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689B01E-4B10-4530-926E-375864E1E104}"/>
              </a:ext>
            </a:extLst>
          </p:cNvPr>
          <p:cNvSpPr txBox="1"/>
          <p:nvPr/>
        </p:nvSpPr>
        <p:spPr>
          <a:xfrm rot="540000">
            <a:off x="4417983" y="460380"/>
            <a:ext cx="3763992" cy="138499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800" b="1">
                <a:solidFill>
                  <a:srgbClr val="FFFF00"/>
                </a:solidFill>
                <a:latin typeface="Comic Sans MS"/>
                <a:cs typeface="Calibri"/>
              </a:rPr>
              <a:t>¡ QUÉ ALEGRÍA VERNOS DE NUEVO !</a:t>
            </a:r>
            <a:endParaRPr lang="es-ES" sz="2800">
              <a:solidFill>
                <a:srgbClr val="FFFF00"/>
              </a:solidFill>
              <a:cs typeface="Calibri"/>
            </a:endParaRPr>
          </a:p>
        </p:txBody>
      </p:sp>
      <p:sp>
        <p:nvSpPr>
          <p:cNvPr id="21" name="Bocadillo: ovalado 20">
            <a:extLst>
              <a:ext uri="{FF2B5EF4-FFF2-40B4-BE49-F238E27FC236}">
                <a16:creationId xmlns:a16="http://schemas.microsoft.com/office/drawing/2014/main" id="{D48396FF-88F7-447F-852B-0E7BA0DAE050}"/>
              </a:ext>
            </a:extLst>
          </p:cNvPr>
          <p:cNvSpPr/>
          <p:nvPr/>
        </p:nvSpPr>
        <p:spPr>
          <a:xfrm rot="4800000">
            <a:off x="7887863" y="-898780"/>
            <a:ext cx="2127848" cy="6239773"/>
          </a:xfrm>
          <a:custGeom>
            <a:avLst/>
            <a:gdLst>
              <a:gd name="connsiteX0" fmla="*/ 620629 w 2127848"/>
              <a:gd name="connsiteY0" fmla="*/ 7019745 h 6239773"/>
              <a:gd name="connsiteX1" fmla="*/ 580854 w 2127848"/>
              <a:gd name="connsiteY1" fmla="*/ 6428396 h 6239773"/>
              <a:gd name="connsiteX2" fmla="*/ 541079 w 2127848"/>
              <a:gd name="connsiteY2" fmla="*/ 5837047 h 6239773"/>
              <a:gd name="connsiteX3" fmla="*/ 1482 w 2127848"/>
              <a:gd name="connsiteY3" fmla="*/ 2955298 h 6239773"/>
              <a:gd name="connsiteX4" fmla="*/ 1411373 w 2127848"/>
              <a:gd name="connsiteY4" fmla="*/ 171056 h 6239773"/>
              <a:gd name="connsiteX5" fmla="*/ 2127442 w 2127848"/>
              <a:gd name="connsiteY5" fmla="*/ 3206089 h 6239773"/>
              <a:gd name="connsiteX6" fmla="*/ 926257 w 2127848"/>
              <a:gd name="connsiteY6" fmla="*/ 6213544 h 6239773"/>
              <a:gd name="connsiteX7" fmla="*/ 767330 w 2127848"/>
              <a:gd name="connsiteY7" fmla="*/ 6632769 h 6239773"/>
              <a:gd name="connsiteX8" fmla="*/ 620629 w 2127848"/>
              <a:gd name="connsiteY8" fmla="*/ 7019745 h 6239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7848" h="6239773" fill="none" extrusionOk="0">
                <a:moveTo>
                  <a:pt x="620629" y="7019745"/>
                </a:moveTo>
                <a:cubicBezTo>
                  <a:pt x="541029" y="6865943"/>
                  <a:pt x="609235" y="6621875"/>
                  <a:pt x="580854" y="6428396"/>
                </a:cubicBezTo>
                <a:cubicBezTo>
                  <a:pt x="552473" y="6234917"/>
                  <a:pt x="613267" y="6060562"/>
                  <a:pt x="541079" y="5837047"/>
                </a:cubicBezTo>
                <a:cubicBezTo>
                  <a:pt x="379915" y="5041253"/>
                  <a:pt x="-130102" y="4230238"/>
                  <a:pt x="1482" y="2955298"/>
                </a:cubicBezTo>
                <a:cubicBezTo>
                  <a:pt x="94439" y="771509"/>
                  <a:pt x="616372" y="-326352"/>
                  <a:pt x="1411373" y="171056"/>
                </a:cubicBezTo>
                <a:cubicBezTo>
                  <a:pt x="1654415" y="332438"/>
                  <a:pt x="2452122" y="1726435"/>
                  <a:pt x="2127442" y="3206089"/>
                </a:cubicBezTo>
                <a:cubicBezTo>
                  <a:pt x="2156122" y="4986692"/>
                  <a:pt x="1576684" y="6599039"/>
                  <a:pt x="926257" y="6213544"/>
                </a:cubicBezTo>
                <a:cubicBezTo>
                  <a:pt x="920497" y="6342628"/>
                  <a:pt x="807951" y="6501809"/>
                  <a:pt x="767330" y="6632769"/>
                </a:cubicBezTo>
                <a:cubicBezTo>
                  <a:pt x="726709" y="6763729"/>
                  <a:pt x="643994" y="6898624"/>
                  <a:pt x="620629" y="7019745"/>
                </a:cubicBezTo>
                <a:close/>
              </a:path>
              <a:path w="2127848" h="6239773" stroke="0" extrusionOk="0">
                <a:moveTo>
                  <a:pt x="620629" y="7019745"/>
                </a:moveTo>
                <a:cubicBezTo>
                  <a:pt x="579142" y="6746651"/>
                  <a:pt x="656628" y="6675622"/>
                  <a:pt x="583241" y="6463877"/>
                </a:cubicBezTo>
                <a:cubicBezTo>
                  <a:pt x="509854" y="6252132"/>
                  <a:pt x="588967" y="5991820"/>
                  <a:pt x="541079" y="5837047"/>
                </a:cubicBezTo>
                <a:cubicBezTo>
                  <a:pt x="179463" y="5322603"/>
                  <a:pt x="44733" y="3932106"/>
                  <a:pt x="1482" y="2955298"/>
                </a:cubicBezTo>
                <a:cubicBezTo>
                  <a:pt x="-227859" y="852061"/>
                  <a:pt x="697749" y="-549945"/>
                  <a:pt x="1411373" y="171056"/>
                </a:cubicBezTo>
                <a:cubicBezTo>
                  <a:pt x="2224816" y="565361"/>
                  <a:pt x="2021002" y="1683469"/>
                  <a:pt x="2127442" y="3206089"/>
                </a:cubicBezTo>
                <a:cubicBezTo>
                  <a:pt x="2021324" y="5042707"/>
                  <a:pt x="1428557" y="6445917"/>
                  <a:pt x="926257" y="6213544"/>
                </a:cubicBezTo>
                <a:cubicBezTo>
                  <a:pt x="890574" y="6322031"/>
                  <a:pt x="798581" y="6423116"/>
                  <a:pt x="776499" y="6608582"/>
                </a:cubicBezTo>
                <a:cubicBezTo>
                  <a:pt x="754417" y="6794048"/>
                  <a:pt x="619706" y="6892891"/>
                  <a:pt x="620629" y="7019745"/>
                </a:cubicBezTo>
                <a:close/>
              </a:path>
            </a:pathLst>
          </a:custGeom>
          <a:solidFill>
            <a:srgbClr val="FFF700">
              <a:alpha val="80000"/>
            </a:srgbClr>
          </a:solidFill>
          <a:ln w="57150">
            <a:solidFill>
              <a:srgbClr val="C1C8D4"/>
            </a:solidFill>
            <a:extLst>
              <a:ext uri="{C807C97D-BFC1-408E-A445-0C87EB9F89A2}">
                <ask:lineSketchStyleProps xmlns:ask="http://schemas.microsoft.com/office/drawing/2018/sketchyshapes" sd="615697673">
                  <a:prstGeom prst="wedgeEllipseCallou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>
              <a:solidFill>
                <a:schemeClr val="dk1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3FE2203-A017-4C7D-A371-236A2EAAE713}"/>
              </a:ext>
            </a:extLst>
          </p:cNvPr>
          <p:cNvSpPr txBox="1"/>
          <p:nvPr/>
        </p:nvSpPr>
        <p:spPr>
          <a:xfrm rot="-480000">
            <a:off x="5763319" y="1460262"/>
            <a:ext cx="6251274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4000">
                <a:solidFill>
                  <a:srgbClr val="C00000"/>
                </a:solidFill>
                <a:latin typeface="Comic Sans MS"/>
                <a:cs typeface="Calibri"/>
              </a:rPr>
              <a:t>Ya sabes, somos </a:t>
            </a:r>
            <a:endParaRPr lang="es-ES" sz="4000">
              <a:solidFill>
                <a:srgbClr val="C00000"/>
              </a:solidFill>
              <a:latin typeface="Calibri" panose="020F0502020204030204"/>
              <a:cs typeface="Calibri"/>
            </a:endParaRPr>
          </a:p>
          <a:p>
            <a:pPr algn="ctr"/>
            <a:r>
              <a:rPr lang="es-ES" sz="4800">
                <a:solidFill>
                  <a:srgbClr val="C00000"/>
                </a:solidFill>
                <a:latin typeface="Comic Sans MS"/>
                <a:cs typeface="Calibri"/>
              </a:rPr>
              <a:t>Verónica y Cristóbal</a:t>
            </a:r>
            <a:endParaRPr lang="es-ES" sz="4800">
              <a:solidFill>
                <a:srgbClr val="C00000"/>
              </a:solidFill>
              <a:cs typeface="Calibri"/>
            </a:endParaRPr>
          </a:p>
        </p:txBody>
      </p:sp>
      <p:sp>
        <p:nvSpPr>
          <p:cNvPr id="32" name="Bocadillo: ovalado 31">
            <a:extLst>
              <a:ext uri="{FF2B5EF4-FFF2-40B4-BE49-F238E27FC236}">
                <a16:creationId xmlns:a16="http://schemas.microsoft.com/office/drawing/2014/main" id="{361B2465-6552-430D-AD0F-6B563613EB99}"/>
              </a:ext>
            </a:extLst>
          </p:cNvPr>
          <p:cNvSpPr/>
          <p:nvPr/>
        </p:nvSpPr>
        <p:spPr>
          <a:xfrm rot="16200000" flipV="1">
            <a:off x="8554077" y="1983793"/>
            <a:ext cx="1174937" cy="4170848"/>
          </a:xfrm>
          <a:custGeom>
            <a:avLst/>
            <a:gdLst>
              <a:gd name="connsiteX0" fmla="*/ 342694 w 1174937"/>
              <a:gd name="connsiteY0" fmla="*/ 4692204 h 4170848"/>
              <a:gd name="connsiteX1" fmla="*/ 321170 w 1174937"/>
              <a:gd name="connsiteY1" fmla="*/ 4304835 h 4170848"/>
              <a:gd name="connsiteX2" fmla="*/ 298768 w 1174937"/>
              <a:gd name="connsiteY2" fmla="*/ 3901654 h 4170848"/>
              <a:gd name="connsiteX3" fmla="*/ 382 w 1174937"/>
              <a:gd name="connsiteY3" fmla="*/ 2010213 h 4170848"/>
              <a:gd name="connsiteX4" fmla="*/ 779610 w 1174937"/>
              <a:gd name="connsiteY4" fmla="*/ 114695 h 4170848"/>
              <a:gd name="connsiteX5" fmla="*/ 1174833 w 1174937"/>
              <a:gd name="connsiteY5" fmla="*/ 2124817 h 4170848"/>
              <a:gd name="connsiteX6" fmla="*/ 511453 w 1174937"/>
              <a:gd name="connsiteY6" fmla="*/ 4153316 h 4170848"/>
              <a:gd name="connsiteX7" fmla="*/ 342694 w 1174937"/>
              <a:gd name="connsiteY7" fmla="*/ 4692204 h 417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4937" h="4170848" fill="none" extrusionOk="0">
                <a:moveTo>
                  <a:pt x="342694" y="4692204"/>
                </a:moveTo>
                <a:cubicBezTo>
                  <a:pt x="305767" y="4557652"/>
                  <a:pt x="337292" y="4452314"/>
                  <a:pt x="321170" y="4304835"/>
                </a:cubicBezTo>
                <a:cubicBezTo>
                  <a:pt x="305048" y="4157356"/>
                  <a:pt x="333925" y="4043248"/>
                  <a:pt x="298768" y="3901654"/>
                </a:cubicBezTo>
                <a:cubicBezTo>
                  <a:pt x="64005" y="3682688"/>
                  <a:pt x="173531" y="2686992"/>
                  <a:pt x="382" y="2010213"/>
                </a:cubicBezTo>
                <a:cubicBezTo>
                  <a:pt x="-59680" y="669481"/>
                  <a:pt x="387270" y="-298032"/>
                  <a:pt x="779610" y="114695"/>
                </a:cubicBezTo>
                <a:cubicBezTo>
                  <a:pt x="959206" y="575128"/>
                  <a:pt x="1107507" y="1071740"/>
                  <a:pt x="1174833" y="2124817"/>
                </a:cubicBezTo>
                <a:cubicBezTo>
                  <a:pt x="1189840" y="3470551"/>
                  <a:pt x="830834" y="4324178"/>
                  <a:pt x="511453" y="4153316"/>
                </a:cubicBezTo>
                <a:cubicBezTo>
                  <a:pt x="476343" y="4338277"/>
                  <a:pt x="333787" y="4533678"/>
                  <a:pt x="342694" y="4692204"/>
                </a:cubicBezTo>
                <a:close/>
              </a:path>
              <a:path w="1174937" h="4170848" stroke="0" extrusionOk="0">
                <a:moveTo>
                  <a:pt x="342694" y="4692204"/>
                </a:moveTo>
                <a:cubicBezTo>
                  <a:pt x="328573" y="4566512"/>
                  <a:pt x="341006" y="4471097"/>
                  <a:pt x="319852" y="4281118"/>
                </a:cubicBezTo>
                <a:cubicBezTo>
                  <a:pt x="298699" y="4091139"/>
                  <a:pt x="342442" y="3997845"/>
                  <a:pt x="298768" y="3901654"/>
                </a:cubicBezTo>
                <a:cubicBezTo>
                  <a:pt x="271679" y="3471046"/>
                  <a:pt x="39381" y="2731829"/>
                  <a:pt x="382" y="2010213"/>
                </a:cubicBezTo>
                <a:cubicBezTo>
                  <a:pt x="42570" y="585242"/>
                  <a:pt x="287002" y="-242496"/>
                  <a:pt x="779610" y="114695"/>
                </a:cubicBezTo>
                <a:cubicBezTo>
                  <a:pt x="1035522" y="386546"/>
                  <a:pt x="1317042" y="1273366"/>
                  <a:pt x="1174833" y="2124817"/>
                </a:cubicBezTo>
                <a:cubicBezTo>
                  <a:pt x="1165583" y="3377794"/>
                  <a:pt x="828678" y="4298993"/>
                  <a:pt x="511453" y="4153316"/>
                </a:cubicBezTo>
                <a:cubicBezTo>
                  <a:pt x="479186" y="4387408"/>
                  <a:pt x="406467" y="4434527"/>
                  <a:pt x="342694" y="4692204"/>
                </a:cubicBezTo>
                <a:close/>
              </a:path>
            </a:pathLst>
          </a:custGeom>
          <a:solidFill>
            <a:srgbClr val="97A4B8">
              <a:alpha val="90000"/>
            </a:srgbClr>
          </a:solidFill>
          <a:ln w="57150">
            <a:extLst>
              <a:ext uri="{C807C97D-BFC1-408E-A445-0C87EB9F89A2}">
                <ask:lineSketchStyleProps xmlns:ask="http://schemas.microsoft.com/office/drawing/2018/sketchyshapes" sd="3451400104">
                  <a:prstGeom prst="wedgeEllipseCallou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EAA0E4B-1A96-409B-87AE-4D9A397B73B1}"/>
              </a:ext>
            </a:extLst>
          </p:cNvPr>
          <p:cNvSpPr txBox="1"/>
          <p:nvPr/>
        </p:nvSpPr>
        <p:spPr>
          <a:xfrm>
            <a:off x="7549551" y="3595778"/>
            <a:ext cx="3347049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800" b="1">
                <a:solidFill>
                  <a:srgbClr val="FFFF00"/>
                </a:solidFill>
                <a:latin typeface="Comic Sans MS"/>
                <a:cs typeface="Calibri"/>
              </a:rPr>
              <a:t>Hoy viene también el Mago "</a:t>
            </a:r>
            <a:r>
              <a:rPr lang="es-ES" sz="2800" b="1" err="1">
                <a:solidFill>
                  <a:srgbClr val="FFFF00"/>
                </a:solidFill>
                <a:latin typeface="Comic Sans MS"/>
                <a:cs typeface="Calibri"/>
              </a:rPr>
              <a:t>Majín</a:t>
            </a:r>
            <a:r>
              <a:rPr lang="es-ES" sz="2800" b="1">
                <a:solidFill>
                  <a:srgbClr val="FFFF00"/>
                </a:solidFill>
                <a:latin typeface="Comic Sans MS"/>
                <a:cs typeface="Calibri"/>
              </a:rPr>
              <a:t>"</a:t>
            </a:r>
          </a:p>
        </p:txBody>
      </p:sp>
      <p:pic>
        <p:nvPicPr>
          <p:cNvPr id="30" name="Imagen 30" descr="Texto&#10;&#10;Descripción generada automáticamente">
            <a:extLst>
              <a:ext uri="{FF2B5EF4-FFF2-40B4-BE49-F238E27FC236}">
                <a16:creationId xmlns:a16="http://schemas.microsoft.com/office/drawing/2014/main" id="{9B164314-59FA-4717-9E59-DFEBC66FF5D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1079" t="32353" r="28655" b="27508"/>
          <a:stretch/>
        </p:blipFill>
        <p:spPr>
          <a:xfrm rot="1020000">
            <a:off x="165540" y="1107212"/>
            <a:ext cx="609285" cy="594092"/>
          </a:xfrm>
          <a:prstGeom prst="rect">
            <a:avLst/>
          </a:prstGeom>
        </p:spPr>
      </p:pic>
      <p:pic>
        <p:nvPicPr>
          <p:cNvPr id="2" name="Imagen 2" descr="Imagen que contiene dibujo&#10;&#10;Descripción generada automáticamente">
            <a:extLst>
              <a:ext uri="{FF2B5EF4-FFF2-40B4-BE49-F238E27FC236}">
                <a16:creationId xmlns:a16="http://schemas.microsoft.com/office/drawing/2014/main" id="{52055078-63AE-4504-B5F9-3A46953170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80241" y="5021752"/>
            <a:ext cx="1935367" cy="1575370"/>
          </a:xfrm>
          <a:prstGeom prst="rect">
            <a:avLst/>
          </a:prstGeom>
        </p:spPr>
      </p:pic>
      <p:pic>
        <p:nvPicPr>
          <p:cNvPr id="17" name="Gráfico 17" descr="{0} con relleno sólido">
            <a:extLst>
              <a:ext uri="{FF2B5EF4-FFF2-40B4-BE49-F238E27FC236}">
                <a16:creationId xmlns:a16="http://schemas.microsoft.com/office/drawing/2014/main" id="{4F4DF191-23AE-4D7A-B902-F6584730CD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397840" y="5696248"/>
            <a:ext cx="839922" cy="81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2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7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9" descr="Imagen que contiene lego, cadena, juguete&#10;&#10;Descripción generada automáticamente">
            <a:extLst>
              <a:ext uri="{FF2B5EF4-FFF2-40B4-BE49-F238E27FC236}">
                <a16:creationId xmlns:a16="http://schemas.microsoft.com/office/drawing/2014/main" id="{90AB0F5D-BFBF-4F9E-B6A0-642740656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378147" y="1542256"/>
            <a:ext cx="5663069" cy="5466828"/>
          </a:xfrm>
          <a:prstGeom prst="rect">
            <a:avLst/>
          </a:prstGeom>
        </p:spPr>
      </p:pic>
      <p:sp>
        <p:nvSpPr>
          <p:cNvPr id="597" name="Subtítulo 2"/>
          <p:cNvSpPr>
            <a:spLocks noGrp="1"/>
          </p:cNvSpPr>
          <p:nvPr>
            <p:ph type="subTitle" idx="1"/>
          </p:nvPr>
        </p:nvSpPr>
        <p:spPr>
          <a:xfrm>
            <a:off x="1202725" y="1023788"/>
            <a:ext cx="9786551" cy="80143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just">
              <a:lnSpc>
                <a:spcPct val="150000"/>
              </a:lnSpc>
            </a:pPr>
            <a:r>
              <a:rPr lang="es-ES" sz="3500" b="1" dirty="0">
                <a:cs typeface="Calibri" panose="020F0502020204030204"/>
              </a:rPr>
              <a:t>7. RUEGOS Y PREGUNTAS</a:t>
            </a:r>
            <a:endParaRPr lang="es-ES" sz="3500" dirty="0"/>
          </a:p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s-ES" b="1" dirty="0"/>
          </a:p>
        </p:txBody>
      </p:sp>
      <p:cxnSp>
        <p:nvCxnSpPr>
          <p:cNvPr id="599" name="Conector recto 598"/>
          <p:cNvCxnSpPr/>
          <p:nvPr/>
        </p:nvCxnSpPr>
        <p:spPr>
          <a:xfrm>
            <a:off x="1052149" y="1619589"/>
            <a:ext cx="9020432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Imagen 9" descr="Joven colegiala">
            <a:extLst>
              <a:ext uri="{FF2B5EF4-FFF2-40B4-BE49-F238E27FC236}">
                <a16:creationId xmlns:a16="http://schemas.microsoft.com/office/drawing/2014/main" id="{B1C5B7BC-429F-4483-BB9F-1F02D336F6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8" r="-429" b="25000"/>
          <a:stretch/>
        </p:blipFill>
        <p:spPr>
          <a:xfrm>
            <a:off x="7255396" y="994189"/>
            <a:ext cx="2880032" cy="5992253"/>
          </a:xfrm>
          <a:prstGeom prst="rect">
            <a:avLst/>
          </a:prstGeom>
        </p:spPr>
      </p:pic>
      <p:pic>
        <p:nvPicPr>
          <p:cNvPr id="11" name="Imagen 11" descr="Niño chino">
            <a:extLst>
              <a:ext uri="{FF2B5EF4-FFF2-40B4-BE49-F238E27FC236}">
                <a16:creationId xmlns:a16="http://schemas.microsoft.com/office/drawing/2014/main" id="{5ADB33AC-D420-4A85-B228-5AD190AC18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9" t="-38" b="28114"/>
          <a:stretch/>
        </p:blipFill>
        <p:spPr>
          <a:xfrm flipH="1">
            <a:off x="351070" y="1667310"/>
            <a:ext cx="2506712" cy="5229357"/>
          </a:xfrm>
          <a:prstGeom prst="rect">
            <a:avLst/>
          </a:prstGeom>
        </p:spPr>
      </p:pic>
      <p:pic>
        <p:nvPicPr>
          <p:cNvPr id="41" name="Imagen 10" descr="Imagen que contiene dibujo&#10;&#10;Descripción generada automáticamente">
            <a:extLst>
              <a:ext uri="{FF2B5EF4-FFF2-40B4-BE49-F238E27FC236}">
                <a16:creationId xmlns:a16="http://schemas.microsoft.com/office/drawing/2014/main" id="{35A1EF26-74EA-CB42-84E0-4A1410DC3E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0036" y="1859689"/>
            <a:ext cx="1343650" cy="1095425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E5B76BB6-138A-E945-9253-77ED68901E69}"/>
              </a:ext>
            </a:extLst>
          </p:cNvPr>
          <p:cNvSpPr txBox="1"/>
          <p:nvPr/>
        </p:nvSpPr>
        <p:spPr>
          <a:xfrm>
            <a:off x="11191667" y="2391690"/>
            <a:ext cx="69454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2400" b="1" dirty="0">
                <a:cs typeface="Calibri"/>
              </a:rPr>
              <a:t>FA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2EA19386-9AA5-4E2C-9622-41D6D424F240}"/>
              </a:ext>
            </a:extLst>
          </p:cNvPr>
          <p:cNvSpPr/>
          <p:nvPr/>
        </p:nvSpPr>
        <p:spPr>
          <a:xfrm>
            <a:off x="0" y="371020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4" name="Título 1">
            <a:extLst>
              <a:ext uri="{FF2B5EF4-FFF2-40B4-BE49-F238E27FC236}">
                <a16:creationId xmlns:a16="http://schemas.microsoft.com/office/drawing/2014/main" id="{D01602EA-AA9D-49BB-B4FE-5663B8A5DCBC}"/>
              </a:ext>
            </a:extLst>
          </p:cNvPr>
          <p:cNvSpPr txBox="1">
            <a:spLocks/>
          </p:cNvSpPr>
          <p:nvPr/>
        </p:nvSpPr>
        <p:spPr>
          <a:xfrm>
            <a:off x="1152757" y="424274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843B88BB-0071-4F9A-BDB7-1CBBA8D92B6B}"/>
              </a:ext>
            </a:extLst>
          </p:cNvPr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343" y="-87034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7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7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hlinkClick r:id="rId2"/>
            <a:extLst>
              <a:ext uri="{FF2B5EF4-FFF2-40B4-BE49-F238E27FC236}">
                <a16:creationId xmlns:a16="http://schemas.microsoft.com/office/drawing/2014/main" id="{FADFA253-5096-4CB3-9186-A83C2D925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81" y="6300500"/>
            <a:ext cx="838200" cy="29527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8000"/>
              </a:srgbClr>
            </a:outerShdw>
          </a:effectLst>
        </p:spPr>
      </p:pic>
      <p:sp>
        <p:nvSpPr>
          <p:cNvPr id="23" name="Título 1">
            <a:extLst>
              <a:ext uri="{FF2B5EF4-FFF2-40B4-BE49-F238E27FC236}">
                <a16:creationId xmlns:a16="http://schemas.microsoft.com/office/drawing/2014/main" id="{D3572C73-62B0-48C5-8A6A-3A9915E4CD00}"/>
              </a:ext>
            </a:extLst>
          </p:cNvPr>
          <p:cNvSpPr txBox="1">
            <a:spLocks/>
          </p:cNvSpPr>
          <p:nvPr/>
        </p:nvSpPr>
        <p:spPr>
          <a:xfrm>
            <a:off x="1235675" y="354830"/>
            <a:ext cx="9720649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400" b="1" dirty="0">
                <a:latin typeface="+mn-lt"/>
              </a:rPr>
              <a:t>PLAN DE SEGURIDAD Y CONFIANZA DIGITAL</a:t>
            </a:r>
          </a:p>
        </p:txBody>
      </p:sp>
      <p:sp>
        <p:nvSpPr>
          <p:cNvPr id="24" name="Subtítulo 2">
            <a:extLst>
              <a:ext uri="{FF2B5EF4-FFF2-40B4-BE49-F238E27FC236}">
                <a16:creationId xmlns:a16="http://schemas.microsoft.com/office/drawing/2014/main" id="{E5C45079-B5DF-4791-9AA6-E348CF437BEE}"/>
              </a:ext>
            </a:extLst>
          </p:cNvPr>
          <p:cNvSpPr txBox="1">
            <a:spLocks/>
          </p:cNvSpPr>
          <p:nvPr/>
        </p:nvSpPr>
        <p:spPr>
          <a:xfrm>
            <a:off x="1524000" y="2897992"/>
            <a:ext cx="9144000" cy="607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>
                <a:solidFill>
                  <a:srgbClr val="FFC000"/>
                </a:solidFill>
              </a:rPr>
              <a:t>CURSO 2020/21</a:t>
            </a:r>
          </a:p>
        </p:txBody>
      </p: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5B6045A2-BC1F-4567-B82A-D921A804D987}"/>
              </a:ext>
            </a:extLst>
          </p:cNvPr>
          <p:cNvCxnSpPr/>
          <p:nvPr/>
        </p:nvCxnSpPr>
        <p:spPr>
          <a:xfrm>
            <a:off x="1524000" y="2765448"/>
            <a:ext cx="91440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upo 13">
            <a:extLst>
              <a:ext uri="{FF2B5EF4-FFF2-40B4-BE49-F238E27FC236}">
                <a16:creationId xmlns:a16="http://schemas.microsoft.com/office/drawing/2014/main" id="{1AB5C88F-FA2C-4B86-AB14-15699DF901E1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E12AEF66-1B6E-467E-9A0A-AA244EB0B56D}"/>
                </a:ext>
              </a:extLst>
            </p:cNvPr>
            <p:cNvCxnSpPr>
              <a:cxnSpLocks/>
              <a:endCxn id="34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67CA4172-A67A-4DF3-847E-02794D68B1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376F0034-4BD3-49F8-851C-56DFAE6BFA6A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cto 26">
              <a:extLst>
                <a:ext uri="{FF2B5EF4-FFF2-40B4-BE49-F238E27FC236}">
                  <a16:creationId xmlns:a16="http://schemas.microsoft.com/office/drawing/2014/main" id="{6FCF775C-5CC4-4561-B3A5-F7B0672CF0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cto 27">
              <a:extLst>
                <a:ext uri="{FF2B5EF4-FFF2-40B4-BE49-F238E27FC236}">
                  <a16:creationId xmlns:a16="http://schemas.microsoft.com/office/drawing/2014/main" id="{A45A530F-B55A-440B-8D44-B6398595D065}"/>
                </a:ext>
              </a:extLst>
            </p:cNvPr>
            <p:cNvCxnSpPr>
              <a:cxnSpLocks/>
              <a:stCxn id="37" idx="3"/>
              <a:endCxn id="35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Conector recto 28">
              <a:extLst>
                <a:ext uri="{FF2B5EF4-FFF2-40B4-BE49-F238E27FC236}">
                  <a16:creationId xmlns:a16="http://schemas.microsoft.com/office/drawing/2014/main" id="{D61C4A93-9AAA-4495-A4E6-2CE0D5D4EAB2}"/>
                </a:ext>
              </a:extLst>
            </p:cNvPr>
            <p:cNvCxnSpPr>
              <a:cxnSpLocks/>
              <a:endCxn id="36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Conector: angular 29">
              <a:extLst>
                <a:ext uri="{FF2B5EF4-FFF2-40B4-BE49-F238E27FC236}">
                  <a16:creationId xmlns:a16="http://schemas.microsoft.com/office/drawing/2014/main" id="{E9B403DF-D314-4D99-84E0-0E76A5354FBE}"/>
                </a:ext>
              </a:extLst>
            </p:cNvPr>
            <p:cNvCxnSpPr>
              <a:cxnSpLocks/>
              <a:endCxn id="33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riángulo isósceles 30">
              <a:extLst>
                <a:ext uri="{FF2B5EF4-FFF2-40B4-BE49-F238E27FC236}">
                  <a16:creationId xmlns:a16="http://schemas.microsoft.com/office/drawing/2014/main" id="{BEC9530B-9EC2-4754-8E0F-D519B04AE26B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Triángulo isósceles 31">
              <a:extLst>
                <a:ext uri="{FF2B5EF4-FFF2-40B4-BE49-F238E27FC236}">
                  <a16:creationId xmlns:a16="http://schemas.microsoft.com/office/drawing/2014/main" id="{DCD08720-69D8-4A0F-9FC2-1A1B54FC17F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870261FD-122F-47D1-9571-37027D858204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09EDAE1F-8B3F-4F4E-9E37-CD9F59120323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8B7DCFA8-74CE-4943-B7F2-D0264C65328D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768D6959-C515-431A-AA22-FFFBD405644B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Diagrama de flujo: conector 36">
              <a:extLst>
                <a:ext uri="{FF2B5EF4-FFF2-40B4-BE49-F238E27FC236}">
                  <a16:creationId xmlns:a16="http://schemas.microsoft.com/office/drawing/2014/main" id="{8258A7B0-B43C-48F7-927A-0314F198C2F9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450909C0-77C8-4815-B37C-2A386BFD1F81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670FD141-36E8-4738-883A-304D956F6D78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0" name="Diagrama de flujo: conector 39">
              <a:extLst>
                <a:ext uri="{FF2B5EF4-FFF2-40B4-BE49-F238E27FC236}">
                  <a16:creationId xmlns:a16="http://schemas.microsoft.com/office/drawing/2014/main" id="{556E2FCD-C715-4E0E-A29C-CF821179F37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1" name="Rectángulo: esquinas superiores redondeadas 40">
              <a:extLst>
                <a:ext uri="{FF2B5EF4-FFF2-40B4-BE49-F238E27FC236}">
                  <a16:creationId xmlns:a16="http://schemas.microsoft.com/office/drawing/2014/main" id="{BF693E1F-CC3A-4C9D-99AB-ED7AACC85748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2" name="Diagrama de flujo: conector 41">
              <a:extLst>
                <a:ext uri="{FF2B5EF4-FFF2-40B4-BE49-F238E27FC236}">
                  <a16:creationId xmlns:a16="http://schemas.microsoft.com/office/drawing/2014/main" id="{BE9FD1AF-619C-467A-ACD2-88B5FAEA8311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3" name="Diagrama de flujo: conector 42">
              <a:extLst>
                <a:ext uri="{FF2B5EF4-FFF2-40B4-BE49-F238E27FC236}">
                  <a16:creationId xmlns:a16="http://schemas.microsoft.com/office/drawing/2014/main" id="{709F1EB9-B4A6-4FC8-AF6F-23CD4457AA6C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4" name="Conector recto 43">
              <a:extLst>
                <a:ext uri="{FF2B5EF4-FFF2-40B4-BE49-F238E27FC236}">
                  <a16:creationId xmlns:a16="http://schemas.microsoft.com/office/drawing/2014/main" id="{B1D23C37-48A6-4852-BC3D-855E1A230D59}"/>
                </a:ext>
              </a:extLst>
            </p:cNvPr>
            <p:cNvCxnSpPr>
              <a:cxnSpLocks/>
              <a:stCxn id="42" idx="4"/>
              <a:endCxn id="33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Imagen 10" descr="Imagen que contiene dibujo&#10;&#10;Descripción generada automáticamente">
            <a:extLst>
              <a:ext uri="{FF2B5EF4-FFF2-40B4-BE49-F238E27FC236}">
                <a16:creationId xmlns:a16="http://schemas.microsoft.com/office/drawing/2014/main" id="{DF77997B-2D8B-4E14-A9C4-D5AB44F03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203" y="5495750"/>
            <a:ext cx="1466215" cy="119534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489DC4C-C9D4-4E5E-8BA1-3B1782DEA56B}"/>
              </a:ext>
            </a:extLst>
          </p:cNvPr>
          <p:cNvSpPr txBox="1"/>
          <p:nvPr/>
        </p:nvSpPr>
        <p:spPr>
          <a:xfrm>
            <a:off x="10001417" y="6093423"/>
            <a:ext cx="69454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2400" b="1" dirty="0">
                <a:cs typeface="Calibri"/>
              </a:rPr>
              <a:t>NES</a:t>
            </a:r>
          </a:p>
        </p:txBody>
      </p:sp>
      <p:pic>
        <p:nvPicPr>
          <p:cNvPr id="4" name="Gráfico 4" descr="Rollo de diplomas con relleno sólido">
            <a:hlinkClick r:id="rId5"/>
            <a:extLst>
              <a:ext uri="{FF2B5EF4-FFF2-40B4-BE49-F238E27FC236}">
                <a16:creationId xmlns:a16="http://schemas.microsoft.com/office/drawing/2014/main" id="{A7B3F2D0-8BB7-46B7-8408-F640BC8589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65603" y="5672633"/>
            <a:ext cx="914400" cy="9144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488C5E2-7F58-4A7D-BC8F-3B7869BB8C5A}"/>
              </a:ext>
            </a:extLst>
          </p:cNvPr>
          <p:cNvSpPr txBox="1"/>
          <p:nvPr/>
        </p:nvSpPr>
        <p:spPr>
          <a:xfrm>
            <a:off x="5206759" y="6349318"/>
            <a:ext cx="203208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2000" dirty="0">
                <a:hlinkClick r:id="rId5"/>
              </a:rPr>
              <a:t>Bit.ly/diploseguro</a:t>
            </a:r>
            <a:endParaRPr lang="es-ES" sz="2000" dirty="0"/>
          </a:p>
        </p:txBody>
      </p:sp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160D0BA5-A37C-4F4D-88AB-80C314A18F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188" y="3383530"/>
            <a:ext cx="6103622" cy="2190180"/>
          </a:xfrm>
          <a:prstGeom prst="rect">
            <a:avLst/>
          </a:prstGeom>
        </p:spPr>
      </p:pic>
      <p:pic>
        <p:nvPicPr>
          <p:cNvPr id="8" name="Imagen 7" descr="Código QR&#10;&#10;Descripción generada automáticamente">
            <a:hlinkClick r:id="rId9"/>
            <a:extLst>
              <a:ext uri="{FF2B5EF4-FFF2-40B4-BE49-F238E27FC236}">
                <a16:creationId xmlns:a16="http://schemas.microsoft.com/office/drawing/2014/main" id="{06924D96-B9FD-A944-997A-2C65C1D240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27" y="3383767"/>
            <a:ext cx="2084689" cy="2084689"/>
          </a:xfrm>
          <a:prstGeom prst="rect">
            <a:avLst/>
          </a:prstGeom>
        </p:spPr>
      </p:pic>
      <p:sp>
        <p:nvSpPr>
          <p:cNvPr id="46" name="CuadroTexto 45">
            <a:extLst>
              <a:ext uri="{FF2B5EF4-FFF2-40B4-BE49-F238E27FC236}">
                <a16:creationId xmlns:a16="http://schemas.microsoft.com/office/drawing/2014/main" id="{E60F779B-A442-AA4E-A90C-48E1C3330394}"/>
              </a:ext>
            </a:extLst>
          </p:cNvPr>
          <p:cNvSpPr txBox="1"/>
          <p:nvPr/>
        </p:nvSpPr>
        <p:spPr>
          <a:xfrm>
            <a:off x="323505" y="5457268"/>
            <a:ext cx="223533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dirty="0">
                <a:cs typeface="Calibri"/>
                <a:hlinkClick r:id="rId9"/>
              </a:rPr>
              <a:t>Cuestionario de valoración</a:t>
            </a:r>
            <a:endParaRPr lang="es-ES" dirty="0">
              <a:cs typeface="Calibri"/>
            </a:endParaRP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BFF75309-A27A-4E13-B61E-320473E0D133}"/>
              </a:ext>
            </a:extLst>
          </p:cNvPr>
          <p:cNvSpPr/>
          <p:nvPr/>
        </p:nvSpPr>
        <p:spPr>
          <a:xfrm>
            <a:off x="0" y="371020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8" name="Título 1">
            <a:extLst>
              <a:ext uri="{FF2B5EF4-FFF2-40B4-BE49-F238E27FC236}">
                <a16:creationId xmlns:a16="http://schemas.microsoft.com/office/drawing/2014/main" id="{61A28F66-43E0-4744-ADC1-EB96B5F94DF3}"/>
              </a:ext>
            </a:extLst>
          </p:cNvPr>
          <p:cNvSpPr txBox="1">
            <a:spLocks/>
          </p:cNvSpPr>
          <p:nvPr/>
        </p:nvSpPr>
        <p:spPr>
          <a:xfrm>
            <a:off x="1152757" y="424274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49" name="Imagen 48">
            <a:extLst>
              <a:ext uri="{FF2B5EF4-FFF2-40B4-BE49-F238E27FC236}">
                <a16:creationId xmlns:a16="http://schemas.microsoft.com/office/drawing/2014/main" id="{57D81D15-54BF-4490-ADC7-542ED201079E}"/>
              </a:ext>
            </a:extLst>
          </p:cNvPr>
          <p:cNvPicPr/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343" y="-87034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875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9" name="Conector recto 598"/>
          <p:cNvCxnSpPr/>
          <p:nvPr/>
        </p:nvCxnSpPr>
        <p:spPr>
          <a:xfrm>
            <a:off x="1264509" y="1569622"/>
            <a:ext cx="9020432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A1DB76B-01A9-41B0-9F99-0274A188E901}"/>
              </a:ext>
            </a:extLst>
          </p:cNvPr>
          <p:cNvSpPr txBox="1"/>
          <p:nvPr/>
        </p:nvSpPr>
        <p:spPr>
          <a:xfrm>
            <a:off x="1588958" y="1064302"/>
            <a:ext cx="397988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200" b="1" dirty="0">
                <a:cs typeface="Calibri"/>
              </a:rPr>
              <a:t>INDICE</a:t>
            </a:r>
          </a:p>
          <a:p>
            <a:endParaRPr lang="es-ES" sz="2400" b="1" dirty="0">
              <a:cs typeface="Calibri"/>
            </a:endParaRPr>
          </a:p>
        </p:txBody>
      </p:sp>
      <p:pic>
        <p:nvPicPr>
          <p:cNvPr id="9" name="Imagen 10" descr="Imagen que contiene dibujo&#10;&#10;Descripción generada automáticamente">
            <a:extLst>
              <a:ext uri="{FF2B5EF4-FFF2-40B4-BE49-F238E27FC236}">
                <a16:creationId xmlns:a16="http://schemas.microsoft.com/office/drawing/2014/main" id="{F5FA3669-1724-4A67-9108-F0DC906F9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9158" y="5666959"/>
            <a:ext cx="1343650" cy="109542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93A2835-76A7-4AF3-B348-3376011EA14E}"/>
              </a:ext>
            </a:extLst>
          </p:cNvPr>
          <p:cNvSpPr txBox="1"/>
          <p:nvPr/>
        </p:nvSpPr>
        <p:spPr>
          <a:xfrm>
            <a:off x="10095482" y="6217305"/>
            <a:ext cx="69454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2400" b="1" dirty="0">
                <a:cs typeface="Calibri"/>
              </a:rPr>
              <a:t>LA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1C21661-D42B-4840-BE03-E409FF89F700}"/>
              </a:ext>
            </a:extLst>
          </p:cNvPr>
          <p:cNvSpPr txBox="1"/>
          <p:nvPr/>
        </p:nvSpPr>
        <p:spPr>
          <a:xfrm>
            <a:off x="1260764" y="2022764"/>
            <a:ext cx="9448800" cy="38164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s-ES" sz="3200" dirty="0"/>
              <a:t>Dispositivos.</a:t>
            </a:r>
            <a:endParaRPr lang="es-ES" sz="3200" dirty="0">
              <a:cs typeface="Calibri"/>
            </a:endParaRPr>
          </a:p>
          <a:p>
            <a:pPr marL="342900" indent="-342900">
              <a:buAutoNum type="arabicPeriod"/>
            </a:pPr>
            <a:r>
              <a:rPr lang="es-ES" sz="3200" dirty="0">
                <a:cs typeface="Calibri"/>
              </a:rPr>
              <a:t>Herramientas.</a:t>
            </a:r>
          </a:p>
          <a:p>
            <a:pPr marL="342900" indent="-342900">
              <a:buAutoNum type="arabicPeriod"/>
            </a:pPr>
            <a:r>
              <a:rPr lang="es-ES" sz="3200" dirty="0">
                <a:cs typeface="Calibri"/>
              </a:rPr>
              <a:t>Análisis de riesgos.</a:t>
            </a:r>
            <a:endParaRPr lang="es-ES" dirty="0"/>
          </a:p>
          <a:p>
            <a:pPr marL="342900" indent="-342900">
              <a:buAutoNum type="arabicPeriod"/>
            </a:pPr>
            <a:r>
              <a:rPr lang="es-ES" sz="3200" dirty="0">
                <a:cs typeface="Calibri"/>
              </a:rPr>
              <a:t>Pautas de ayuda.</a:t>
            </a:r>
          </a:p>
          <a:p>
            <a:pPr marL="342900" indent="-342900">
              <a:buAutoNum type="arabicPeriod"/>
            </a:pPr>
            <a:r>
              <a:rPr lang="es-ES" sz="3200" dirty="0">
                <a:cs typeface="Calibri"/>
              </a:rPr>
              <a:t>Análisis de videojuegos.</a:t>
            </a:r>
          </a:p>
          <a:p>
            <a:pPr marL="342900" indent="-342900">
              <a:buAutoNum type="arabicPeriod"/>
            </a:pPr>
            <a:r>
              <a:rPr lang="es-ES" sz="3200" dirty="0">
                <a:cs typeface="Calibri"/>
              </a:rPr>
              <a:t>Permisos de aplicaciones.</a:t>
            </a:r>
          </a:p>
          <a:p>
            <a:pPr marL="342900" indent="-342900">
              <a:buAutoNum type="arabicPeriod"/>
            </a:pPr>
            <a:r>
              <a:rPr lang="es-ES" sz="3200" dirty="0">
                <a:cs typeface="Calibri"/>
              </a:rPr>
              <a:t>Ruegos y preguntas</a:t>
            </a:r>
            <a:r>
              <a:rPr lang="es-ES" dirty="0">
                <a:cs typeface="Calibri"/>
              </a:rPr>
              <a:t>.</a:t>
            </a:r>
          </a:p>
          <a:p>
            <a:r>
              <a:rPr lang="es-ES" dirty="0">
                <a:cs typeface="Calibri"/>
              </a:rPr>
              <a:t> 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9A520038-AD2A-43EB-BAEA-92E0D489BC0F}"/>
              </a:ext>
            </a:extLst>
          </p:cNvPr>
          <p:cNvSpPr/>
          <p:nvPr/>
        </p:nvSpPr>
        <p:spPr>
          <a:xfrm>
            <a:off x="0" y="371020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2" name="Título 1">
            <a:extLst>
              <a:ext uri="{FF2B5EF4-FFF2-40B4-BE49-F238E27FC236}">
                <a16:creationId xmlns:a16="http://schemas.microsoft.com/office/drawing/2014/main" id="{492D8D41-5919-4608-ABE8-ACBF0D543B05}"/>
              </a:ext>
            </a:extLst>
          </p:cNvPr>
          <p:cNvSpPr txBox="1">
            <a:spLocks/>
          </p:cNvSpPr>
          <p:nvPr/>
        </p:nvSpPr>
        <p:spPr>
          <a:xfrm>
            <a:off x="1152757" y="424274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CFB5243A-F97D-41C2-8332-42BF0FF5EC66}"/>
              </a:ext>
            </a:extLst>
          </p:cNvPr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343" y="-87034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218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cono&#10;&#10;Descripción generada automáticamente con confianza media">
            <a:extLst>
              <a:ext uri="{FF2B5EF4-FFF2-40B4-BE49-F238E27FC236}">
                <a16:creationId xmlns:a16="http://schemas.microsoft.com/office/drawing/2014/main" id="{9F734373-B31C-534C-B92B-6F7FA40D9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28" y="1906489"/>
            <a:ext cx="4752317" cy="4827750"/>
          </a:xfrm>
          <a:prstGeom prst="rect">
            <a:avLst/>
          </a:prstGeom>
        </p:spPr>
      </p:pic>
      <p:cxnSp>
        <p:nvCxnSpPr>
          <p:cNvPr id="599" name="Conector recto 598"/>
          <p:cNvCxnSpPr/>
          <p:nvPr/>
        </p:nvCxnSpPr>
        <p:spPr>
          <a:xfrm>
            <a:off x="1264509" y="1569622"/>
            <a:ext cx="9020432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Imagen 5" descr="Imagen de la pantalla de un celular&#10;&#10;Descripción generada automáticamente">
            <a:extLst>
              <a:ext uri="{FF2B5EF4-FFF2-40B4-BE49-F238E27FC236}">
                <a16:creationId xmlns:a16="http://schemas.microsoft.com/office/drawing/2014/main" id="{A1C67DB7-D4C1-4B35-82AF-2E2222290F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21124" y="3662070"/>
            <a:ext cx="2230582" cy="2549930"/>
          </a:xfrm>
          <a:prstGeom prst="rect">
            <a:avLst/>
          </a:prstGeom>
        </p:spPr>
      </p:pic>
      <p:pic>
        <p:nvPicPr>
          <p:cNvPr id="8" name="Imagen 8" descr="Un monitor de computadora al lado de un teclado de computadora&#10;&#10;Descripción generada automáticamente">
            <a:extLst>
              <a:ext uri="{FF2B5EF4-FFF2-40B4-BE49-F238E27FC236}">
                <a16:creationId xmlns:a16="http://schemas.microsoft.com/office/drawing/2014/main" id="{1BE9BC5B-C99B-4912-8512-086956FB09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196595" y="1540523"/>
            <a:ext cx="2741159" cy="218611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1A1DB76B-01A9-41B0-9F99-0274A188E901}"/>
              </a:ext>
            </a:extLst>
          </p:cNvPr>
          <p:cNvSpPr txBox="1"/>
          <p:nvPr/>
        </p:nvSpPr>
        <p:spPr>
          <a:xfrm>
            <a:off x="1588958" y="1064302"/>
            <a:ext cx="397988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200" b="1" dirty="0">
                <a:ea typeface="+mj-ea"/>
                <a:cs typeface="Calibri"/>
              </a:rPr>
              <a:t>1. DISPOSITIVOS</a:t>
            </a:r>
            <a:r>
              <a:rPr lang="es-ES" sz="2400" b="1" dirty="0">
                <a:cs typeface="Calibri"/>
              </a:rPr>
              <a:t> </a:t>
            </a:r>
          </a:p>
        </p:txBody>
      </p:sp>
      <p:pic>
        <p:nvPicPr>
          <p:cNvPr id="2" name="Imagen 2" descr="Imagen que contiene computadora&#10;&#10;Descripción generada automáticamente">
            <a:extLst>
              <a:ext uri="{FF2B5EF4-FFF2-40B4-BE49-F238E27FC236}">
                <a16:creationId xmlns:a16="http://schemas.microsoft.com/office/drawing/2014/main" id="{F384B206-6FE8-44AE-B32F-38F598CC14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295" y="1649625"/>
            <a:ext cx="2330952" cy="1628640"/>
          </a:xfrm>
          <a:prstGeom prst="rect">
            <a:avLst/>
          </a:prstGeom>
        </p:spPr>
      </p:pic>
      <p:pic>
        <p:nvPicPr>
          <p:cNvPr id="1026" name="Picture 2" descr="Resultado de imagen de ps5 png">
            <a:extLst>
              <a:ext uri="{FF2B5EF4-FFF2-40B4-BE49-F238E27FC236}">
                <a16:creationId xmlns:a16="http://schemas.microsoft.com/office/drawing/2014/main" id="{672A79D9-A6F6-D94D-BA0E-7D8848652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913" y="3882635"/>
            <a:ext cx="3035953" cy="151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ángulo 40">
            <a:extLst>
              <a:ext uri="{FF2B5EF4-FFF2-40B4-BE49-F238E27FC236}">
                <a16:creationId xmlns:a16="http://schemas.microsoft.com/office/drawing/2014/main" id="{9D820CB0-9970-4111-98AF-62B2EB7DA5F5}"/>
              </a:ext>
            </a:extLst>
          </p:cNvPr>
          <p:cNvSpPr/>
          <p:nvPr/>
        </p:nvSpPr>
        <p:spPr>
          <a:xfrm>
            <a:off x="0" y="371020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2" name="Título 1">
            <a:extLst>
              <a:ext uri="{FF2B5EF4-FFF2-40B4-BE49-F238E27FC236}">
                <a16:creationId xmlns:a16="http://schemas.microsoft.com/office/drawing/2014/main" id="{0E333AE9-3020-4E6D-A220-4C5FD4558AB8}"/>
              </a:ext>
            </a:extLst>
          </p:cNvPr>
          <p:cNvSpPr txBox="1">
            <a:spLocks/>
          </p:cNvSpPr>
          <p:nvPr/>
        </p:nvSpPr>
        <p:spPr>
          <a:xfrm>
            <a:off x="1152757" y="424274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83FBFD6D-06AC-4BD1-8A38-46EEEBA0A387}"/>
              </a:ext>
            </a:extLst>
          </p:cNvPr>
          <p:cNvPicPr/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343" y="-87034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464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7" descr="Imagen que contiene Texto&#10;&#10;Descripción generada automáticamente">
            <a:extLst>
              <a:ext uri="{FF2B5EF4-FFF2-40B4-BE49-F238E27FC236}">
                <a16:creationId xmlns:a16="http://schemas.microsoft.com/office/drawing/2014/main" id="{8EAFC2E2-0240-4C87-ABA1-0B54C5859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868" y="1819078"/>
            <a:ext cx="5104150" cy="3003028"/>
          </a:xfrm>
          <a:prstGeom prst="rect">
            <a:avLst/>
          </a:prstGeom>
        </p:spPr>
      </p:pic>
      <p:pic>
        <p:nvPicPr>
          <p:cNvPr id="8" name="Imagen 16" descr="Imagen que contiene teclado, interior, tabla, computadora&#10;&#10;Descripción generada automáticamente">
            <a:extLst>
              <a:ext uri="{FF2B5EF4-FFF2-40B4-BE49-F238E27FC236}">
                <a16:creationId xmlns:a16="http://schemas.microsoft.com/office/drawing/2014/main" id="{C2881F3A-5201-4EB5-B09A-11BBB25E8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237" y="2008519"/>
            <a:ext cx="2131102" cy="1416571"/>
          </a:xfrm>
          <a:prstGeom prst="rect">
            <a:avLst/>
          </a:prstGeom>
        </p:spPr>
      </p:pic>
      <p:cxnSp>
        <p:nvCxnSpPr>
          <p:cNvPr id="599" name="Conector recto 598"/>
          <p:cNvCxnSpPr/>
          <p:nvPr/>
        </p:nvCxnSpPr>
        <p:spPr>
          <a:xfrm>
            <a:off x="1264509" y="1569622"/>
            <a:ext cx="9020432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A1DB76B-01A9-41B0-9F99-0274A188E901}"/>
              </a:ext>
            </a:extLst>
          </p:cNvPr>
          <p:cNvSpPr txBox="1"/>
          <p:nvPr/>
        </p:nvSpPr>
        <p:spPr>
          <a:xfrm>
            <a:off x="1588958" y="1064302"/>
            <a:ext cx="397988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200" b="1" dirty="0">
                <a:cs typeface="Calibri"/>
              </a:rPr>
              <a:t>1. DISPOSITIVOS </a:t>
            </a:r>
          </a:p>
          <a:p>
            <a:endParaRPr lang="es-ES" sz="2400" b="1" dirty="0">
              <a:cs typeface="Calibri"/>
            </a:endParaRPr>
          </a:p>
        </p:txBody>
      </p:sp>
      <p:pic>
        <p:nvPicPr>
          <p:cNvPr id="2" name="Gráfico 3" descr="Bloquear con relleno sólido">
            <a:extLst>
              <a:ext uri="{FF2B5EF4-FFF2-40B4-BE49-F238E27FC236}">
                <a16:creationId xmlns:a16="http://schemas.microsoft.com/office/drawing/2014/main" id="{86765782-E31A-46BA-90F8-F0B4FF2F7E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18804" y="2288011"/>
            <a:ext cx="2513350" cy="2463383"/>
          </a:xfrm>
          <a:prstGeom prst="rect">
            <a:avLst/>
          </a:prstGeom>
        </p:spPr>
      </p:pic>
      <p:pic>
        <p:nvPicPr>
          <p:cNvPr id="4" name="Imagen 7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BF67960B-044A-4337-9644-6BAE01E252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2400" y="2619246"/>
            <a:ext cx="2649002" cy="1810800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C8B5E2EA-F96E-4474-8CAF-BE741AF4078C}"/>
              </a:ext>
            </a:extLst>
          </p:cNvPr>
          <p:cNvSpPr txBox="1"/>
          <p:nvPr/>
        </p:nvSpPr>
        <p:spPr>
          <a:xfrm>
            <a:off x="2413417" y="5336499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>
                <a:hlinkClick r:id="rId7"/>
              </a:rPr>
              <a:t>COMPRUEBA TU CONTRASEÑA</a:t>
            </a:r>
            <a:endParaRPr lang="es-ES" dirty="0"/>
          </a:p>
        </p:txBody>
      </p:sp>
      <p:pic>
        <p:nvPicPr>
          <p:cNvPr id="41" name="Imagen 41" descr="Imagen que contiene persona, a rayas, parado, sostener&#10;&#10;Descripción generada automáticamente">
            <a:extLst>
              <a:ext uri="{FF2B5EF4-FFF2-40B4-BE49-F238E27FC236}">
                <a16:creationId xmlns:a16="http://schemas.microsoft.com/office/drawing/2014/main" id="{DE586CCD-CC2D-4B3A-8169-35D3143FA2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7352" y="2395928"/>
            <a:ext cx="1341558" cy="4377127"/>
          </a:xfrm>
          <a:prstGeom prst="rect">
            <a:avLst/>
          </a:prstGeom>
        </p:spPr>
      </p:pic>
      <p:sp>
        <p:nvSpPr>
          <p:cNvPr id="42" name="Bocadillo: ovalado 41">
            <a:extLst>
              <a:ext uri="{FF2B5EF4-FFF2-40B4-BE49-F238E27FC236}">
                <a16:creationId xmlns:a16="http://schemas.microsoft.com/office/drawing/2014/main" id="{9C19B563-23C6-4C6D-8275-AB076B9CEB7F}"/>
              </a:ext>
            </a:extLst>
          </p:cNvPr>
          <p:cNvSpPr/>
          <p:nvPr/>
        </p:nvSpPr>
        <p:spPr>
          <a:xfrm rot="660000">
            <a:off x="6954366" y="1492145"/>
            <a:ext cx="4260029" cy="1313593"/>
          </a:xfrm>
          <a:custGeom>
            <a:avLst/>
            <a:gdLst>
              <a:gd name="connsiteX0" fmla="*/ 1242523 w 4260029"/>
              <a:gd name="connsiteY0" fmla="*/ 1477792 h 1313593"/>
              <a:gd name="connsiteX1" fmla="*/ 1083260 w 4260029"/>
              <a:gd name="connsiteY1" fmla="*/ 1228811 h 1313593"/>
              <a:gd name="connsiteX2" fmla="*/ 1626773 w 4260029"/>
              <a:gd name="connsiteY2" fmla="*/ 18593 h 1313593"/>
              <a:gd name="connsiteX3" fmla="*/ 2702472 w 4260029"/>
              <a:gd name="connsiteY3" fmla="*/ 24163 h 1313593"/>
              <a:gd name="connsiteX4" fmla="*/ 3056851 w 4260029"/>
              <a:gd name="connsiteY4" fmla="*/ 1248154 h 1313593"/>
              <a:gd name="connsiteX5" fmla="*/ 1854401 w 4260029"/>
              <a:gd name="connsiteY5" fmla="*/ 1308071 h 1313593"/>
              <a:gd name="connsiteX6" fmla="*/ 1548462 w 4260029"/>
              <a:gd name="connsiteY6" fmla="*/ 1392932 h 1313593"/>
              <a:gd name="connsiteX7" fmla="*/ 1242523 w 4260029"/>
              <a:gd name="connsiteY7" fmla="*/ 1477792 h 1313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0029" h="1313593" fill="none" extrusionOk="0">
                <a:moveTo>
                  <a:pt x="1242523" y="1477792"/>
                </a:moveTo>
                <a:cubicBezTo>
                  <a:pt x="1163399" y="1418611"/>
                  <a:pt x="1173826" y="1313530"/>
                  <a:pt x="1083260" y="1228811"/>
                </a:cubicBezTo>
                <a:cubicBezTo>
                  <a:pt x="-523308" y="961590"/>
                  <a:pt x="-257233" y="197811"/>
                  <a:pt x="1626773" y="18593"/>
                </a:cubicBezTo>
                <a:cubicBezTo>
                  <a:pt x="1976802" y="-71461"/>
                  <a:pt x="2388475" y="-47612"/>
                  <a:pt x="2702472" y="24163"/>
                </a:cubicBezTo>
                <a:cubicBezTo>
                  <a:pt x="4435039" y="318737"/>
                  <a:pt x="4851494" y="930309"/>
                  <a:pt x="3056851" y="1248154"/>
                </a:cubicBezTo>
                <a:cubicBezTo>
                  <a:pt x="2630258" y="1379778"/>
                  <a:pt x="2216922" y="1254235"/>
                  <a:pt x="1854401" y="1308071"/>
                </a:cubicBezTo>
                <a:cubicBezTo>
                  <a:pt x="1762281" y="1370362"/>
                  <a:pt x="1609576" y="1344687"/>
                  <a:pt x="1548462" y="1392932"/>
                </a:cubicBezTo>
                <a:cubicBezTo>
                  <a:pt x="1487348" y="1441177"/>
                  <a:pt x="1317293" y="1435900"/>
                  <a:pt x="1242523" y="1477792"/>
                </a:cubicBezTo>
                <a:close/>
              </a:path>
              <a:path w="4260029" h="1313593" stroke="0" extrusionOk="0">
                <a:moveTo>
                  <a:pt x="1242523" y="1477792"/>
                </a:moveTo>
                <a:cubicBezTo>
                  <a:pt x="1175383" y="1407777"/>
                  <a:pt x="1174910" y="1332337"/>
                  <a:pt x="1083260" y="1228811"/>
                </a:cubicBezTo>
                <a:cubicBezTo>
                  <a:pt x="-768137" y="944493"/>
                  <a:pt x="-236187" y="33671"/>
                  <a:pt x="1626773" y="18593"/>
                </a:cubicBezTo>
                <a:cubicBezTo>
                  <a:pt x="2042170" y="-75984"/>
                  <a:pt x="2330735" y="35519"/>
                  <a:pt x="2702472" y="24163"/>
                </a:cubicBezTo>
                <a:cubicBezTo>
                  <a:pt x="4587465" y="147460"/>
                  <a:pt x="4802070" y="926531"/>
                  <a:pt x="3056851" y="1248154"/>
                </a:cubicBezTo>
                <a:cubicBezTo>
                  <a:pt x="2700055" y="1407984"/>
                  <a:pt x="2234605" y="1303439"/>
                  <a:pt x="1854401" y="1308071"/>
                </a:cubicBezTo>
                <a:cubicBezTo>
                  <a:pt x="1756791" y="1337406"/>
                  <a:pt x="1667519" y="1330315"/>
                  <a:pt x="1536224" y="1396326"/>
                </a:cubicBezTo>
                <a:cubicBezTo>
                  <a:pt x="1404929" y="1462337"/>
                  <a:pt x="1331093" y="1448388"/>
                  <a:pt x="1242523" y="1477792"/>
                </a:cubicBezTo>
                <a:close/>
              </a:path>
            </a:pathLst>
          </a:custGeom>
          <a:solidFill>
            <a:srgbClr val="97A4B8">
              <a:alpha val="90000"/>
            </a:srgbClr>
          </a:solidFill>
          <a:ln w="57150">
            <a:extLst>
              <a:ext uri="{C807C97D-BFC1-408E-A445-0C87EB9F89A2}">
                <ask:lineSketchStyleProps xmlns:ask="http://schemas.microsoft.com/office/drawing/2018/sketchyshapes" sd="615697673">
                  <a:prstGeom prst="wedgeEllipseCallou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800" b="1">
                <a:solidFill>
                  <a:srgbClr val="FFFF00"/>
                </a:solidFill>
                <a:latin typeface="Comic Sans MS"/>
                <a:cs typeface="Calibri"/>
              </a:rPr>
              <a:t>Actualiza tus dispositivos  y tu antivirus.</a:t>
            </a:r>
          </a:p>
        </p:txBody>
      </p:sp>
      <p:sp>
        <p:nvSpPr>
          <p:cNvPr id="44" name="Bocadillo: ovalado 43">
            <a:extLst>
              <a:ext uri="{FF2B5EF4-FFF2-40B4-BE49-F238E27FC236}">
                <a16:creationId xmlns:a16="http://schemas.microsoft.com/office/drawing/2014/main" id="{EDC33620-795D-47B6-897A-141C5282990A}"/>
              </a:ext>
            </a:extLst>
          </p:cNvPr>
          <p:cNvSpPr/>
          <p:nvPr/>
        </p:nvSpPr>
        <p:spPr>
          <a:xfrm rot="-780000" flipH="1">
            <a:off x="3560731" y="1420341"/>
            <a:ext cx="3239612" cy="1221044"/>
          </a:xfrm>
          <a:custGeom>
            <a:avLst/>
            <a:gdLst>
              <a:gd name="connsiteX0" fmla="*/ 944898 w 3239612"/>
              <a:gd name="connsiteY0" fmla="*/ 1373675 h 1221044"/>
              <a:gd name="connsiteX1" fmla="*/ 823783 w 3239612"/>
              <a:gd name="connsiteY1" fmla="*/ 1142236 h 1221044"/>
              <a:gd name="connsiteX2" fmla="*/ 1082161 w 3239612"/>
              <a:gd name="connsiteY2" fmla="*/ 34612 h 1221044"/>
              <a:gd name="connsiteX3" fmla="*/ 2072503 w 3239612"/>
              <a:gd name="connsiteY3" fmla="*/ 24328 h 1221044"/>
              <a:gd name="connsiteX4" fmla="*/ 2546432 w 3239612"/>
              <a:gd name="connsiteY4" fmla="*/ 1111280 h 1221044"/>
              <a:gd name="connsiteX5" fmla="*/ 1410209 w 3239612"/>
              <a:gd name="connsiteY5" fmla="*/ 1215912 h 1221044"/>
              <a:gd name="connsiteX6" fmla="*/ 944898 w 3239612"/>
              <a:gd name="connsiteY6" fmla="*/ 1373675 h 122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9612" h="1221044" fill="none" extrusionOk="0">
                <a:moveTo>
                  <a:pt x="944898" y="1373675"/>
                </a:moveTo>
                <a:cubicBezTo>
                  <a:pt x="902777" y="1296430"/>
                  <a:pt x="885447" y="1256795"/>
                  <a:pt x="823783" y="1142236"/>
                </a:cubicBezTo>
                <a:cubicBezTo>
                  <a:pt x="-363706" y="715897"/>
                  <a:pt x="-269288" y="59151"/>
                  <a:pt x="1082161" y="34612"/>
                </a:cubicBezTo>
                <a:cubicBezTo>
                  <a:pt x="1396187" y="9496"/>
                  <a:pt x="1788321" y="6417"/>
                  <a:pt x="2072503" y="24328"/>
                </a:cubicBezTo>
                <a:cubicBezTo>
                  <a:pt x="3493384" y="302433"/>
                  <a:pt x="3704860" y="884184"/>
                  <a:pt x="2546432" y="1111280"/>
                </a:cubicBezTo>
                <a:cubicBezTo>
                  <a:pt x="2213632" y="1217747"/>
                  <a:pt x="1771584" y="1272560"/>
                  <a:pt x="1410209" y="1215912"/>
                </a:cubicBezTo>
                <a:cubicBezTo>
                  <a:pt x="1231037" y="1321491"/>
                  <a:pt x="1080147" y="1271970"/>
                  <a:pt x="944898" y="1373675"/>
                </a:cubicBezTo>
                <a:close/>
              </a:path>
              <a:path w="3239612" h="1221044" stroke="0" extrusionOk="0">
                <a:moveTo>
                  <a:pt x="944898" y="1373675"/>
                </a:moveTo>
                <a:cubicBezTo>
                  <a:pt x="859694" y="1277167"/>
                  <a:pt x="886682" y="1203605"/>
                  <a:pt x="823783" y="1142236"/>
                </a:cubicBezTo>
                <a:cubicBezTo>
                  <a:pt x="-518300" y="890970"/>
                  <a:pt x="-214239" y="64684"/>
                  <a:pt x="1082161" y="34612"/>
                </a:cubicBezTo>
                <a:cubicBezTo>
                  <a:pt x="1424687" y="-33687"/>
                  <a:pt x="1734786" y="14594"/>
                  <a:pt x="2072503" y="24328"/>
                </a:cubicBezTo>
                <a:cubicBezTo>
                  <a:pt x="3376565" y="149249"/>
                  <a:pt x="3641269" y="761690"/>
                  <a:pt x="2546432" y="1111280"/>
                </a:cubicBezTo>
                <a:cubicBezTo>
                  <a:pt x="2219979" y="1226551"/>
                  <a:pt x="1728423" y="1179622"/>
                  <a:pt x="1410209" y="1215912"/>
                </a:cubicBezTo>
                <a:cubicBezTo>
                  <a:pt x="1194789" y="1292621"/>
                  <a:pt x="1096080" y="1277020"/>
                  <a:pt x="944898" y="1373675"/>
                </a:cubicBezTo>
                <a:close/>
              </a:path>
            </a:pathLst>
          </a:custGeom>
          <a:solidFill>
            <a:srgbClr val="97A4B8">
              <a:alpha val="90000"/>
            </a:srgbClr>
          </a:solidFill>
          <a:ln w="57150">
            <a:extLst>
              <a:ext uri="{C807C97D-BFC1-408E-A445-0C87EB9F89A2}">
                <ask:lineSketchStyleProps xmlns:ask="http://schemas.microsoft.com/office/drawing/2018/sketchyshapes" sd="615697673">
                  <a:prstGeom prst="wedgeEllipseCallou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800" b="1">
                <a:solidFill>
                  <a:srgbClr val="FFFF00"/>
                </a:solidFill>
                <a:latin typeface="Comic Sans MS"/>
                <a:cs typeface="Calibri"/>
              </a:rPr>
              <a:t>Usa contraseñas seguras</a:t>
            </a:r>
          </a:p>
        </p:txBody>
      </p:sp>
      <p:sp>
        <p:nvSpPr>
          <p:cNvPr id="45" name="Flecha: a la derecha 44">
            <a:extLst>
              <a:ext uri="{FF2B5EF4-FFF2-40B4-BE49-F238E27FC236}">
                <a16:creationId xmlns:a16="http://schemas.microsoft.com/office/drawing/2014/main" id="{21B07406-4EF9-4624-B46B-E5F1684F42A3}"/>
              </a:ext>
            </a:extLst>
          </p:cNvPr>
          <p:cNvSpPr/>
          <p:nvPr/>
        </p:nvSpPr>
        <p:spPr>
          <a:xfrm>
            <a:off x="1220611" y="5496107"/>
            <a:ext cx="974360" cy="48718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3" name="Imagen 10" descr="Imagen que contiene dibujo&#10;&#10;Descripción generada automáticamente">
            <a:extLst>
              <a:ext uri="{FF2B5EF4-FFF2-40B4-BE49-F238E27FC236}">
                <a16:creationId xmlns:a16="http://schemas.microsoft.com/office/drawing/2014/main" id="{F36DB927-F8C4-0245-BA6C-8A7B2CEF67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5296" y="5323233"/>
            <a:ext cx="1504639" cy="1226673"/>
          </a:xfrm>
          <a:prstGeom prst="rect">
            <a:avLst/>
          </a:prstGeom>
        </p:spPr>
      </p:pic>
      <p:sp>
        <p:nvSpPr>
          <p:cNvPr id="46" name="CuadroTexto 45">
            <a:extLst>
              <a:ext uri="{FF2B5EF4-FFF2-40B4-BE49-F238E27FC236}">
                <a16:creationId xmlns:a16="http://schemas.microsoft.com/office/drawing/2014/main" id="{7ACFE5D0-3CEC-0D45-8D2A-3B72F5E0A582}"/>
              </a:ext>
            </a:extLst>
          </p:cNvPr>
          <p:cNvSpPr txBox="1"/>
          <p:nvPr/>
        </p:nvSpPr>
        <p:spPr>
          <a:xfrm>
            <a:off x="9888475" y="5911648"/>
            <a:ext cx="69100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2400" b="1" dirty="0">
                <a:cs typeface="Calibri"/>
              </a:rPr>
              <a:t>DES</a:t>
            </a: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34A59DBC-273B-4299-8E1A-1C0CA52B5DB2}"/>
              </a:ext>
            </a:extLst>
          </p:cNvPr>
          <p:cNvSpPr/>
          <p:nvPr/>
        </p:nvSpPr>
        <p:spPr>
          <a:xfrm>
            <a:off x="0" y="371020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9" name="Título 1">
            <a:extLst>
              <a:ext uri="{FF2B5EF4-FFF2-40B4-BE49-F238E27FC236}">
                <a16:creationId xmlns:a16="http://schemas.microsoft.com/office/drawing/2014/main" id="{AA92B9DE-B56A-4BBB-9EAC-F8C5D8051DB5}"/>
              </a:ext>
            </a:extLst>
          </p:cNvPr>
          <p:cNvSpPr txBox="1">
            <a:spLocks/>
          </p:cNvSpPr>
          <p:nvPr/>
        </p:nvSpPr>
        <p:spPr>
          <a:xfrm>
            <a:off x="1152757" y="424274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50" name="Imagen 49">
            <a:extLst>
              <a:ext uri="{FF2B5EF4-FFF2-40B4-BE49-F238E27FC236}">
                <a16:creationId xmlns:a16="http://schemas.microsoft.com/office/drawing/2014/main" id="{9BB58268-00CB-4BBF-9D21-CA3621BAE579}"/>
              </a:ext>
            </a:extLst>
          </p:cNvPr>
          <p:cNvPicPr/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343" y="-87034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568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n 50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C87ECC49-F345-43F9-8313-0D638DA9C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975" y="3728625"/>
            <a:ext cx="4678595" cy="2740320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84295020-013F-4674-85EA-D77C3235C2AA}"/>
              </a:ext>
            </a:extLst>
          </p:cNvPr>
          <p:cNvGrpSpPr/>
          <p:nvPr/>
        </p:nvGrpSpPr>
        <p:grpSpPr>
          <a:xfrm>
            <a:off x="1202725" y="1107981"/>
            <a:ext cx="9144000" cy="461641"/>
            <a:chOff x="1420337" y="1189178"/>
            <a:chExt cx="9144000" cy="461641"/>
          </a:xfrm>
        </p:grpSpPr>
        <p:sp>
          <p:nvSpPr>
            <p:cNvPr id="596" name="Título 1"/>
            <p:cNvSpPr txBox="1">
              <a:spLocks/>
            </p:cNvSpPr>
            <p:nvPr/>
          </p:nvSpPr>
          <p:spPr>
            <a:xfrm>
              <a:off x="1420337" y="1189178"/>
              <a:ext cx="9144000" cy="4616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s-ES" sz="3200" b="1" dirty="0">
                  <a:latin typeface="+mn-lt"/>
                  <a:cs typeface="Calibri"/>
                </a:rPr>
                <a:t>2. HERRAMIENTAS</a:t>
              </a:r>
              <a:endParaRPr lang="es-ES" dirty="0"/>
            </a:p>
          </p:txBody>
        </p:sp>
        <p:cxnSp>
          <p:nvCxnSpPr>
            <p:cNvPr id="599" name="Conector recto 598"/>
            <p:cNvCxnSpPr/>
            <p:nvPr/>
          </p:nvCxnSpPr>
          <p:spPr>
            <a:xfrm>
              <a:off x="1482121" y="1650819"/>
              <a:ext cx="90204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ubtítulo 3">
            <a:extLst>
              <a:ext uri="{FF2B5EF4-FFF2-40B4-BE49-F238E27FC236}">
                <a16:creationId xmlns:a16="http://schemas.microsoft.com/office/drawing/2014/main" id="{21E71692-F196-4E91-923C-688F99229A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0058" y="2797213"/>
            <a:ext cx="2082084" cy="863339"/>
          </a:xfrm>
        </p:spPr>
        <p:txBody>
          <a:bodyPr>
            <a:normAutofit lnSpcReduction="10000"/>
          </a:bodyPr>
          <a:lstStyle/>
          <a:p>
            <a:r>
              <a:rPr lang="es-ES"/>
              <a:t>APLICACIONES</a:t>
            </a:r>
          </a:p>
          <a:p>
            <a:r>
              <a:rPr lang="es-ES"/>
              <a:t>GENERALES</a:t>
            </a:r>
          </a:p>
          <a:p>
            <a:endParaRPr lang="es-ES"/>
          </a:p>
        </p:txBody>
      </p:sp>
      <p:sp>
        <p:nvSpPr>
          <p:cNvPr id="41" name="Subtítulo 3">
            <a:extLst>
              <a:ext uri="{FF2B5EF4-FFF2-40B4-BE49-F238E27FC236}">
                <a16:creationId xmlns:a16="http://schemas.microsoft.com/office/drawing/2014/main" id="{BE90B9F5-0806-4E81-B090-3D77F61F05F2}"/>
              </a:ext>
            </a:extLst>
          </p:cNvPr>
          <p:cNvSpPr txBox="1">
            <a:spLocks/>
          </p:cNvSpPr>
          <p:nvPr/>
        </p:nvSpPr>
        <p:spPr>
          <a:xfrm>
            <a:off x="6940022" y="2424599"/>
            <a:ext cx="2082084" cy="5418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JUEGOS</a:t>
            </a:r>
          </a:p>
        </p:txBody>
      </p:sp>
      <p:sp>
        <p:nvSpPr>
          <p:cNvPr id="42" name="Subtítulo 3">
            <a:extLst>
              <a:ext uri="{FF2B5EF4-FFF2-40B4-BE49-F238E27FC236}">
                <a16:creationId xmlns:a16="http://schemas.microsoft.com/office/drawing/2014/main" id="{FEB18372-22D9-4A9D-A0E6-DA7BC9806B4E}"/>
              </a:ext>
            </a:extLst>
          </p:cNvPr>
          <p:cNvSpPr txBox="1">
            <a:spLocks/>
          </p:cNvSpPr>
          <p:nvPr/>
        </p:nvSpPr>
        <p:spPr>
          <a:xfrm>
            <a:off x="2813643" y="5288064"/>
            <a:ext cx="1615332" cy="915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REDES </a:t>
            </a:r>
          </a:p>
          <a:p>
            <a:r>
              <a:rPr lang="es-ES" dirty="0"/>
              <a:t>SOCIALES</a:t>
            </a:r>
          </a:p>
        </p:txBody>
      </p:sp>
      <p:sp>
        <p:nvSpPr>
          <p:cNvPr id="43" name="Subtítulo 3">
            <a:extLst>
              <a:ext uri="{FF2B5EF4-FFF2-40B4-BE49-F238E27FC236}">
                <a16:creationId xmlns:a16="http://schemas.microsoft.com/office/drawing/2014/main" id="{EABC6611-51DD-4AD2-9755-FBCEFD46119E}"/>
              </a:ext>
            </a:extLst>
          </p:cNvPr>
          <p:cNvSpPr txBox="1">
            <a:spLocks/>
          </p:cNvSpPr>
          <p:nvPr/>
        </p:nvSpPr>
        <p:spPr>
          <a:xfrm>
            <a:off x="5924832" y="6316179"/>
            <a:ext cx="4298290" cy="5418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APLICACIONES DE TRABAJO</a:t>
            </a:r>
          </a:p>
        </p:txBody>
      </p:sp>
      <p:pic>
        <p:nvPicPr>
          <p:cNvPr id="1026" name="Picture 2" descr="Discord - Wikipedia, la enciclopedia libre">
            <a:extLst>
              <a:ext uri="{FF2B5EF4-FFF2-40B4-BE49-F238E27FC236}">
                <a16:creationId xmlns:a16="http://schemas.microsoft.com/office/drawing/2014/main" id="{FD48C8BF-6CA6-47E0-8E80-6025141EF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406" y="4687531"/>
            <a:ext cx="804549" cy="9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0A5259DF-5AC4-4702-AF5A-CD1BFDE08E0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033" y="5267727"/>
            <a:ext cx="1122234" cy="1122234"/>
          </a:xfrm>
          <a:prstGeom prst="rect">
            <a:avLst/>
          </a:prstGeom>
        </p:spPr>
      </p:pic>
      <p:pic>
        <p:nvPicPr>
          <p:cNvPr id="9" name="Imagen 8" descr="Logotipo, Icono&#10;&#10;Descripción generada automáticamente">
            <a:extLst>
              <a:ext uri="{FF2B5EF4-FFF2-40B4-BE49-F238E27FC236}">
                <a16:creationId xmlns:a16="http://schemas.microsoft.com/office/drawing/2014/main" id="{22CFC241-1D1E-419C-A2BC-99656CD2F94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644" y="1561664"/>
            <a:ext cx="896861" cy="896861"/>
          </a:xfrm>
          <a:prstGeom prst="rect">
            <a:avLst/>
          </a:prstGeom>
        </p:spPr>
      </p:pic>
      <p:pic>
        <p:nvPicPr>
          <p:cNvPr id="17" name="Imagen 16" descr="Icono&#10;&#10;Descripción generada automáticamente">
            <a:extLst>
              <a:ext uri="{FF2B5EF4-FFF2-40B4-BE49-F238E27FC236}">
                <a16:creationId xmlns:a16="http://schemas.microsoft.com/office/drawing/2014/main" id="{AF177A58-8196-4FCB-83A0-B3E844524C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741" y="2475308"/>
            <a:ext cx="905827" cy="873788"/>
          </a:xfrm>
          <a:prstGeom prst="rect">
            <a:avLst/>
          </a:prstGeom>
        </p:spPr>
      </p:pic>
      <p:pic>
        <p:nvPicPr>
          <p:cNvPr id="20" name="Imagen 19" descr="Logotipo&#10;&#10;Descripción generada automáticamente">
            <a:extLst>
              <a:ext uri="{FF2B5EF4-FFF2-40B4-BE49-F238E27FC236}">
                <a16:creationId xmlns:a16="http://schemas.microsoft.com/office/drawing/2014/main" id="{6C7185F9-EE7E-478B-B22D-CD30CB333A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61" y="4185084"/>
            <a:ext cx="841448" cy="841448"/>
          </a:xfrm>
          <a:prstGeom prst="rect">
            <a:avLst/>
          </a:prstGeom>
        </p:spPr>
      </p:pic>
      <p:pic>
        <p:nvPicPr>
          <p:cNvPr id="45" name="Imagen 44" descr="Icono&#10;&#10;Descripción generada automáticamente">
            <a:extLst>
              <a:ext uri="{FF2B5EF4-FFF2-40B4-BE49-F238E27FC236}">
                <a16:creationId xmlns:a16="http://schemas.microsoft.com/office/drawing/2014/main" id="{DE61C0AF-F00B-457C-9754-371B8BA9B2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37" y="5505538"/>
            <a:ext cx="1662681" cy="935258"/>
          </a:xfrm>
          <a:prstGeom prst="rect">
            <a:avLst/>
          </a:prstGeom>
        </p:spPr>
      </p:pic>
      <p:pic>
        <p:nvPicPr>
          <p:cNvPr id="49" name="Imagen 48" descr="Icono&#10;&#10;Descripción generada automáticamente">
            <a:extLst>
              <a:ext uri="{FF2B5EF4-FFF2-40B4-BE49-F238E27FC236}">
                <a16:creationId xmlns:a16="http://schemas.microsoft.com/office/drawing/2014/main" id="{BF967595-C3CD-48B5-8E7B-72B4008B67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10" y="4827119"/>
            <a:ext cx="841448" cy="841448"/>
          </a:xfrm>
          <a:prstGeom prst="rect">
            <a:avLst/>
          </a:prstGeom>
        </p:spPr>
      </p:pic>
      <p:pic>
        <p:nvPicPr>
          <p:cNvPr id="59" name="Imagen 58" descr="Logotipo&#10;&#10;Descripción generada automáticamente">
            <a:extLst>
              <a:ext uri="{FF2B5EF4-FFF2-40B4-BE49-F238E27FC236}">
                <a16:creationId xmlns:a16="http://schemas.microsoft.com/office/drawing/2014/main" id="{8C7D4B2C-147E-461B-BFE4-5E49ABBB22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134" y="4640537"/>
            <a:ext cx="916496" cy="916496"/>
          </a:xfrm>
          <a:prstGeom prst="rect">
            <a:avLst/>
          </a:prstGeom>
        </p:spPr>
      </p:pic>
      <p:pic>
        <p:nvPicPr>
          <p:cNvPr id="61" name="Imagen 60" descr="Imagen que contiene dibujo&#10;&#10;Descripción generada automáticamente">
            <a:extLst>
              <a:ext uri="{FF2B5EF4-FFF2-40B4-BE49-F238E27FC236}">
                <a16:creationId xmlns:a16="http://schemas.microsoft.com/office/drawing/2014/main" id="{DDFA5603-2625-4368-8226-9B62F83F091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21262C"/>
              </a:clrFrom>
              <a:clrTo>
                <a:srgbClr val="21262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7" t="17224" r="26586" b="17522"/>
          <a:stretch/>
        </p:blipFill>
        <p:spPr>
          <a:xfrm>
            <a:off x="1811026" y="3987611"/>
            <a:ext cx="1124805" cy="1111174"/>
          </a:xfrm>
          <a:prstGeom prst="rect">
            <a:avLst/>
          </a:prstGeom>
        </p:spPr>
      </p:pic>
      <p:pic>
        <p:nvPicPr>
          <p:cNvPr id="63" name="Imagen 62" descr="Icono&#10;&#10;Descripción generada automáticamente con confianza media">
            <a:extLst>
              <a:ext uri="{FF2B5EF4-FFF2-40B4-BE49-F238E27FC236}">
                <a16:creationId xmlns:a16="http://schemas.microsoft.com/office/drawing/2014/main" id="{09DDFBFC-1C52-443F-A8BD-F9A5F6B4BDD4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859" y="1873780"/>
            <a:ext cx="1224588" cy="1224588"/>
          </a:xfrm>
          <a:prstGeom prst="rect">
            <a:avLst/>
          </a:prstGeom>
        </p:spPr>
      </p:pic>
      <p:pic>
        <p:nvPicPr>
          <p:cNvPr id="577" name="Imagen 576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BD693534-3D4B-4600-B1BD-A1B1EA4F63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670" y="1604077"/>
            <a:ext cx="671869" cy="717780"/>
          </a:xfrm>
          <a:prstGeom prst="rect">
            <a:avLst/>
          </a:prstGeom>
        </p:spPr>
      </p:pic>
      <p:pic>
        <p:nvPicPr>
          <p:cNvPr id="1028" name="Picture 4" descr="Facebook Messenger - Wikipedia, la enciclopedia libre">
            <a:extLst>
              <a:ext uri="{FF2B5EF4-FFF2-40B4-BE49-F238E27FC236}">
                <a16:creationId xmlns:a16="http://schemas.microsoft.com/office/drawing/2014/main" id="{9180EE4E-329C-4DC5-95D1-72623EFB6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181" y="5516550"/>
            <a:ext cx="765975" cy="76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9" name="Imagen 578" descr="Icono&#10;&#10;Descripción generada automáticamente">
            <a:extLst>
              <a:ext uri="{FF2B5EF4-FFF2-40B4-BE49-F238E27FC236}">
                <a16:creationId xmlns:a16="http://schemas.microsoft.com/office/drawing/2014/main" id="{86B9BEC6-6CEA-48D0-A61B-222DDC2B426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092" y="1923045"/>
            <a:ext cx="1026017" cy="1026017"/>
          </a:xfrm>
          <a:prstGeom prst="rect">
            <a:avLst/>
          </a:prstGeom>
        </p:spPr>
      </p:pic>
      <p:pic>
        <p:nvPicPr>
          <p:cNvPr id="581" name="Imagen 580" descr="Icono&#10;&#10;Descripción generada automáticamente">
            <a:extLst>
              <a:ext uri="{FF2B5EF4-FFF2-40B4-BE49-F238E27FC236}">
                <a16:creationId xmlns:a16="http://schemas.microsoft.com/office/drawing/2014/main" id="{82B0DA31-03C8-4734-9FF1-AAD420ABECB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617" y="3039080"/>
            <a:ext cx="916496" cy="916496"/>
          </a:xfrm>
          <a:prstGeom prst="rect">
            <a:avLst/>
          </a:prstGeom>
        </p:spPr>
      </p:pic>
      <p:pic>
        <p:nvPicPr>
          <p:cNvPr id="583" name="Imagen 582" descr="Icono&#10;&#10;Descripción generada automáticamente">
            <a:extLst>
              <a:ext uri="{FF2B5EF4-FFF2-40B4-BE49-F238E27FC236}">
                <a16:creationId xmlns:a16="http://schemas.microsoft.com/office/drawing/2014/main" id="{1ACDE108-A053-4C6C-A738-62911EEB4CC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584" y="3066290"/>
            <a:ext cx="916495" cy="916495"/>
          </a:xfrm>
          <a:prstGeom prst="rect">
            <a:avLst/>
          </a:prstGeom>
        </p:spPr>
      </p:pic>
      <p:pic>
        <p:nvPicPr>
          <p:cNvPr id="585" name="Imagen 584" descr="Imagen que contiene objeto, reloj, firmar, naranja&#10;&#10;Descripción generada automáticamente">
            <a:extLst>
              <a:ext uri="{FF2B5EF4-FFF2-40B4-BE49-F238E27FC236}">
                <a16:creationId xmlns:a16="http://schemas.microsoft.com/office/drawing/2014/main" id="{3BD5A2CA-A574-4678-B183-56A940AF494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071" y="2296712"/>
            <a:ext cx="1146682" cy="1146682"/>
          </a:xfrm>
          <a:prstGeom prst="rect">
            <a:avLst/>
          </a:prstGeom>
        </p:spPr>
      </p:pic>
      <p:pic>
        <p:nvPicPr>
          <p:cNvPr id="587" name="Imagen 586" descr="Icono&#10;&#10;Descripción generada automáticamente">
            <a:extLst>
              <a:ext uri="{FF2B5EF4-FFF2-40B4-BE49-F238E27FC236}">
                <a16:creationId xmlns:a16="http://schemas.microsoft.com/office/drawing/2014/main" id="{B327CAC1-3DC4-4719-89C6-C3AB041ACDE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173" y="2430291"/>
            <a:ext cx="768547" cy="768547"/>
          </a:xfrm>
          <a:prstGeom prst="rect">
            <a:avLst/>
          </a:prstGeom>
        </p:spPr>
      </p:pic>
      <p:pic>
        <p:nvPicPr>
          <p:cNvPr id="589" name="Imagen 588" descr="Forma&#10;&#10;Descripción generada automáticamente">
            <a:extLst>
              <a:ext uri="{FF2B5EF4-FFF2-40B4-BE49-F238E27FC236}">
                <a16:creationId xmlns:a16="http://schemas.microsoft.com/office/drawing/2014/main" id="{382E71C8-9B7F-418A-9EDF-158D134576D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067" y="1731862"/>
            <a:ext cx="1091879" cy="1091879"/>
          </a:xfrm>
          <a:prstGeom prst="rect">
            <a:avLst/>
          </a:prstGeom>
        </p:spPr>
      </p:pic>
      <p:pic>
        <p:nvPicPr>
          <p:cNvPr id="1030" name="Picture 6" descr="Pac-Man-Logo - MasGamers">
            <a:extLst>
              <a:ext uri="{FF2B5EF4-FFF2-40B4-BE49-F238E27FC236}">
                <a16:creationId xmlns:a16="http://schemas.microsoft.com/office/drawing/2014/main" id="{B1C5D9F8-5EAF-4A4E-B10C-B7A9E8ADB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931" y="1775389"/>
            <a:ext cx="2025425" cy="46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1" name="Imagen 590" descr="Icono&#10;&#10;Descripción generada automáticamente">
            <a:extLst>
              <a:ext uri="{FF2B5EF4-FFF2-40B4-BE49-F238E27FC236}">
                <a16:creationId xmlns:a16="http://schemas.microsoft.com/office/drawing/2014/main" id="{6F53C3DE-1002-4B9A-B6D6-952A7E90EB5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924" y="2319798"/>
            <a:ext cx="1648911" cy="865678"/>
          </a:xfrm>
          <a:prstGeom prst="rect">
            <a:avLst/>
          </a:prstGeom>
        </p:spPr>
      </p:pic>
      <p:pic>
        <p:nvPicPr>
          <p:cNvPr id="57" name="Imagen 10" descr="Imagen que contiene dibujo&#10;&#10;Descripción generada automáticamente">
            <a:extLst>
              <a:ext uri="{FF2B5EF4-FFF2-40B4-BE49-F238E27FC236}">
                <a16:creationId xmlns:a16="http://schemas.microsoft.com/office/drawing/2014/main" id="{F7CE3C2D-B5BC-934E-8BE9-8A29ADE85A3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622180" y="1917371"/>
            <a:ext cx="1343650" cy="1095425"/>
          </a:xfrm>
          <a:prstGeom prst="rect">
            <a:avLst/>
          </a:prstGeom>
        </p:spPr>
      </p:pic>
      <p:sp>
        <p:nvSpPr>
          <p:cNvPr id="58" name="CuadroTexto 57">
            <a:extLst>
              <a:ext uri="{FF2B5EF4-FFF2-40B4-BE49-F238E27FC236}">
                <a16:creationId xmlns:a16="http://schemas.microsoft.com/office/drawing/2014/main" id="{F961D443-7DCA-2645-8F2A-842C42FD1667}"/>
              </a:ext>
            </a:extLst>
          </p:cNvPr>
          <p:cNvSpPr txBox="1"/>
          <p:nvPr/>
        </p:nvSpPr>
        <p:spPr>
          <a:xfrm>
            <a:off x="11383946" y="2461336"/>
            <a:ext cx="76910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2000" b="1" dirty="0">
                <a:cs typeface="Calibri"/>
              </a:rPr>
              <a:t>CON</a:t>
            </a:r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F5638D7A-05F1-42BA-8BA1-B28E8C3B4E29}"/>
              </a:ext>
            </a:extLst>
          </p:cNvPr>
          <p:cNvSpPr/>
          <p:nvPr/>
        </p:nvSpPr>
        <p:spPr>
          <a:xfrm>
            <a:off x="0" y="371020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2" name="Título 1">
            <a:extLst>
              <a:ext uri="{FF2B5EF4-FFF2-40B4-BE49-F238E27FC236}">
                <a16:creationId xmlns:a16="http://schemas.microsoft.com/office/drawing/2014/main" id="{EE6E41D4-8F6C-491F-BED9-885BF1253DD2}"/>
              </a:ext>
            </a:extLst>
          </p:cNvPr>
          <p:cNvSpPr txBox="1">
            <a:spLocks/>
          </p:cNvSpPr>
          <p:nvPr/>
        </p:nvSpPr>
        <p:spPr>
          <a:xfrm>
            <a:off x="1152757" y="424274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64" name="Imagen 63">
            <a:extLst>
              <a:ext uri="{FF2B5EF4-FFF2-40B4-BE49-F238E27FC236}">
                <a16:creationId xmlns:a16="http://schemas.microsoft.com/office/drawing/2014/main" id="{DFADAAF8-48B9-42CB-8095-ACC96CFD642A}"/>
              </a:ext>
            </a:extLst>
          </p:cNvPr>
          <p:cNvPicPr/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343" y="-87034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635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ubtítulo 2"/>
          <p:cNvSpPr>
            <a:spLocks noGrp="1"/>
          </p:cNvSpPr>
          <p:nvPr>
            <p:ph type="subTitle" idx="1"/>
          </p:nvPr>
        </p:nvSpPr>
        <p:spPr>
          <a:xfrm>
            <a:off x="1202725" y="1023788"/>
            <a:ext cx="9786551" cy="80143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es-ES" sz="3200" b="1" dirty="0">
                <a:cs typeface="Calibri" panose="020F0502020204030204"/>
              </a:rPr>
              <a:t>3. ANÁLISIS DE RIESGOS</a:t>
            </a:r>
            <a:endParaRPr lang="es-ES" sz="3200" dirty="0"/>
          </a:p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s-ES" b="1" dirty="0"/>
          </a:p>
        </p:txBody>
      </p:sp>
      <p:cxnSp>
        <p:nvCxnSpPr>
          <p:cNvPr id="599" name="Conector recto 598"/>
          <p:cNvCxnSpPr/>
          <p:nvPr/>
        </p:nvCxnSpPr>
        <p:spPr>
          <a:xfrm>
            <a:off x="1052149" y="1619589"/>
            <a:ext cx="9020432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Imagen 2" descr="Imagen que contiene Icono&#10;&#10;Descripción generada automáticamente">
            <a:extLst>
              <a:ext uri="{FF2B5EF4-FFF2-40B4-BE49-F238E27FC236}">
                <a16:creationId xmlns:a16="http://schemas.microsoft.com/office/drawing/2014/main" id="{AAA9A9C8-45A0-45E7-98EF-3794C3324A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-10800000" flipV="1">
            <a:off x="1052044" y="3988398"/>
            <a:ext cx="2268043" cy="2391399"/>
          </a:xfrm>
          <a:prstGeom prst="rect">
            <a:avLst/>
          </a:prstGeom>
        </p:spPr>
      </p:pic>
      <p:pic>
        <p:nvPicPr>
          <p:cNvPr id="6" name="Imagen 6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CC937757-737B-445C-867A-B587CE2C9E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57556" y="1887461"/>
            <a:ext cx="2282002" cy="1946322"/>
          </a:xfrm>
          <a:prstGeom prst="rect">
            <a:avLst/>
          </a:prstGeom>
        </p:spPr>
      </p:pic>
      <p:pic>
        <p:nvPicPr>
          <p:cNvPr id="9" name="Imagen 9" descr="Imagen que contiene persona, interior, sostener, joven&#10;&#10;Descripción generada automáticamente">
            <a:extLst>
              <a:ext uri="{FF2B5EF4-FFF2-40B4-BE49-F238E27FC236}">
                <a16:creationId xmlns:a16="http://schemas.microsoft.com/office/drawing/2014/main" id="{B9D7EC32-7A96-496F-906A-330F27B480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635078" y="1891865"/>
            <a:ext cx="2197342" cy="3502259"/>
          </a:xfrm>
          <a:prstGeom prst="rect">
            <a:avLst/>
          </a:prstGeom>
        </p:spPr>
      </p:pic>
      <p:pic>
        <p:nvPicPr>
          <p:cNvPr id="4" name="Imagen 7">
            <a:extLst>
              <a:ext uri="{FF2B5EF4-FFF2-40B4-BE49-F238E27FC236}">
                <a16:creationId xmlns:a16="http://schemas.microsoft.com/office/drawing/2014/main" id="{0F08D1C5-AA6D-41DB-9898-E6B926C120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4835" y="1896558"/>
            <a:ext cx="3827230" cy="223748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C582907-19F5-8943-925C-36D9B1864FC4}"/>
              </a:ext>
            </a:extLst>
          </p:cNvPr>
          <p:cNvSpPr txBox="1"/>
          <p:nvPr/>
        </p:nvSpPr>
        <p:spPr>
          <a:xfrm>
            <a:off x="3627435" y="4753698"/>
            <a:ext cx="3166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>
                <a:latin typeface="Comic Sans MS" panose="030F0902030302020204" pitchFamily="66" charset="0"/>
              </a:rPr>
              <a:t>Sexting</a:t>
            </a:r>
            <a:endParaRPr lang="es-ES" dirty="0">
              <a:latin typeface="Comic Sans MS" panose="030F0902030302020204" pitchFamily="66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EC52E42-C13B-CA40-A872-998F4F8E0084}"/>
              </a:ext>
            </a:extLst>
          </p:cNvPr>
          <p:cNvSpPr txBox="1"/>
          <p:nvPr/>
        </p:nvSpPr>
        <p:spPr>
          <a:xfrm>
            <a:off x="5364072" y="4327942"/>
            <a:ext cx="2506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>
                <a:latin typeface="Comic Sans MS" panose="030F0902030302020204" pitchFamily="66" charset="0"/>
              </a:rPr>
              <a:t>Cyberbullying</a:t>
            </a:r>
            <a:endParaRPr lang="es-ES" dirty="0">
              <a:latin typeface="Comic Sans MS" panose="030F0902030302020204" pitchFamily="66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4A270F2-3DDA-9A48-BCFE-AC6B9EEC53A1}"/>
              </a:ext>
            </a:extLst>
          </p:cNvPr>
          <p:cNvSpPr txBox="1"/>
          <p:nvPr/>
        </p:nvSpPr>
        <p:spPr>
          <a:xfrm>
            <a:off x="4980884" y="5223227"/>
            <a:ext cx="2230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902030302020204" pitchFamily="66" charset="0"/>
              </a:rPr>
              <a:t>Adicciones</a:t>
            </a:r>
            <a:endParaRPr lang="es-ES" dirty="0">
              <a:latin typeface="Comic Sans MS" panose="030F0902030302020204" pitchFamily="66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010A628-B804-6F48-8B9D-1C9F11DBC941}"/>
              </a:ext>
            </a:extLst>
          </p:cNvPr>
          <p:cNvSpPr txBox="1"/>
          <p:nvPr/>
        </p:nvSpPr>
        <p:spPr>
          <a:xfrm>
            <a:off x="3716533" y="5870425"/>
            <a:ext cx="2878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>
                <a:latin typeface="Comic Sans MS" panose="030F0902030302020204" pitchFamily="66" charset="0"/>
              </a:rPr>
              <a:t>Grooming</a:t>
            </a:r>
            <a:endParaRPr lang="es-ES" sz="2800" dirty="0">
              <a:latin typeface="Comic Sans MS" panose="030F0902030302020204" pitchFamily="66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9E16245C-1662-7040-88CA-83556DAA9C75}"/>
              </a:ext>
            </a:extLst>
          </p:cNvPr>
          <p:cNvSpPr txBox="1"/>
          <p:nvPr/>
        </p:nvSpPr>
        <p:spPr>
          <a:xfrm>
            <a:off x="6043083" y="6002715"/>
            <a:ext cx="2281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>
                <a:latin typeface="Comic Sans MS" panose="030F0902030302020204" pitchFamily="66" charset="0"/>
              </a:rPr>
              <a:t>Phishing</a:t>
            </a:r>
            <a:endParaRPr lang="es-ES" sz="2400" dirty="0">
              <a:latin typeface="Comic Sans MS" panose="030F0902030302020204" pitchFamily="66" charset="0"/>
            </a:endParaRPr>
          </a:p>
        </p:txBody>
      </p:sp>
      <p:pic>
        <p:nvPicPr>
          <p:cNvPr id="41" name="Imagen 10" descr="Imagen que contiene dibujo&#10;&#10;Descripción generada automáticamente">
            <a:extLst>
              <a:ext uri="{FF2B5EF4-FFF2-40B4-BE49-F238E27FC236}">
                <a16:creationId xmlns:a16="http://schemas.microsoft.com/office/drawing/2014/main" id="{CBC464B8-F0F0-8E40-AC45-E40559E55E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87778" y="1901958"/>
            <a:ext cx="1343650" cy="1095425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0720384B-5BF7-E749-BF2F-47D45F4048DD}"/>
              </a:ext>
            </a:extLst>
          </p:cNvPr>
          <p:cNvSpPr txBox="1"/>
          <p:nvPr/>
        </p:nvSpPr>
        <p:spPr>
          <a:xfrm>
            <a:off x="11234311" y="2387152"/>
            <a:ext cx="58297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2400" b="1" dirty="0">
                <a:cs typeface="Calibri"/>
              </a:rPr>
              <a:t>FI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C253E1D3-5F9B-4C35-922B-7DCA34A7F80B}"/>
              </a:ext>
            </a:extLst>
          </p:cNvPr>
          <p:cNvSpPr/>
          <p:nvPr/>
        </p:nvSpPr>
        <p:spPr>
          <a:xfrm>
            <a:off x="0" y="371020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4" name="Título 1">
            <a:extLst>
              <a:ext uri="{FF2B5EF4-FFF2-40B4-BE49-F238E27FC236}">
                <a16:creationId xmlns:a16="http://schemas.microsoft.com/office/drawing/2014/main" id="{666BD9E5-ABEC-4A08-AAEE-37ACD486282D}"/>
              </a:ext>
            </a:extLst>
          </p:cNvPr>
          <p:cNvSpPr txBox="1">
            <a:spLocks/>
          </p:cNvSpPr>
          <p:nvPr/>
        </p:nvSpPr>
        <p:spPr>
          <a:xfrm>
            <a:off x="1152757" y="424274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A16ADD4C-2E1E-4B42-8343-52BFE137FC79}"/>
              </a:ext>
            </a:extLst>
          </p:cNvPr>
          <p:cNvPicPr/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343" y="-87034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4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7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Imagen 579" descr="Estudiante masculino al teléfono">
            <a:extLst>
              <a:ext uri="{FF2B5EF4-FFF2-40B4-BE49-F238E27FC236}">
                <a16:creationId xmlns:a16="http://schemas.microsoft.com/office/drawing/2014/main" id="{D526D6A9-B8DE-48EC-9D15-F0AC01908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980" y="1822174"/>
            <a:ext cx="1073449" cy="2842591"/>
          </a:xfrm>
          <a:prstGeom prst="rect">
            <a:avLst/>
          </a:prstGeom>
        </p:spPr>
      </p:pic>
      <p:pic>
        <p:nvPicPr>
          <p:cNvPr id="583" name="Imagen 583" descr="Mujer casual china joven">
            <a:extLst>
              <a:ext uri="{FF2B5EF4-FFF2-40B4-BE49-F238E27FC236}">
                <a16:creationId xmlns:a16="http://schemas.microsoft.com/office/drawing/2014/main" id="{1897E5C3-60CC-4A51-BC08-E1AF871C9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735" y="1835427"/>
            <a:ext cx="946411" cy="2902225"/>
          </a:xfrm>
          <a:prstGeom prst="rect">
            <a:avLst/>
          </a:prstGeom>
        </p:spPr>
      </p:pic>
      <p:cxnSp>
        <p:nvCxnSpPr>
          <p:cNvPr id="599" name="Conector recto 598"/>
          <p:cNvCxnSpPr/>
          <p:nvPr/>
        </p:nvCxnSpPr>
        <p:spPr>
          <a:xfrm>
            <a:off x="1052149" y="1619589"/>
            <a:ext cx="9020432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578" name="Imagen 578" descr="Vista lateral de una mujer atlética con un teléfono y su brazo extendido en incredulidad">
            <a:extLst>
              <a:ext uri="{FF2B5EF4-FFF2-40B4-BE49-F238E27FC236}">
                <a16:creationId xmlns:a16="http://schemas.microsoft.com/office/drawing/2014/main" id="{6E83E13D-130C-4530-89D1-35F2BD1EA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046" y="1762540"/>
            <a:ext cx="1565527" cy="3392555"/>
          </a:xfrm>
          <a:prstGeom prst="rect">
            <a:avLst/>
          </a:prstGeom>
        </p:spPr>
      </p:pic>
      <p:pic>
        <p:nvPicPr>
          <p:cNvPr id="62" name="Imagen 62" descr="Hombre de negocios inglés">
            <a:extLst>
              <a:ext uri="{FF2B5EF4-FFF2-40B4-BE49-F238E27FC236}">
                <a16:creationId xmlns:a16="http://schemas.microsoft.com/office/drawing/2014/main" id="{079BF28D-1DBC-4399-8DFE-1719FAD48E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5704" y="1716158"/>
            <a:ext cx="1219530" cy="3584711"/>
          </a:xfrm>
          <a:prstGeom prst="rect">
            <a:avLst/>
          </a:prstGeom>
        </p:spPr>
      </p:pic>
      <p:pic>
        <p:nvPicPr>
          <p:cNvPr id="54" name="Imagen 55" descr="Niño chino">
            <a:extLst>
              <a:ext uri="{FF2B5EF4-FFF2-40B4-BE49-F238E27FC236}">
                <a16:creationId xmlns:a16="http://schemas.microsoft.com/office/drawing/2014/main" id="{5E3DA7F3-560C-4D6E-8B26-B2673DF929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2933" y="1901687"/>
            <a:ext cx="866880" cy="2915477"/>
          </a:xfrm>
          <a:prstGeom prst="rect">
            <a:avLst/>
          </a:prstGeom>
        </p:spPr>
      </p:pic>
      <p:sp>
        <p:nvSpPr>
          <p:cNvPr id="59" name="Flecha: a la derecha 58">
            <a:extLst>
              <a:ext uri="{FF2B5EF4-FFF2-40B4-BE49-F238E27FC236}">
                <a16:creationId xmlns:a16="http://schemas.microsoft.com/office/drawing/2014/main" id="{3C75DA31-CF5D-4A2F-895C-BBE7B8233B17}"/>
              </a:ext>
            </a:extLst>
          </p:cNvPr>
          <p:cNvSpPr/>
          <p:nvPr/>
        </p:nvSpPr>
        <p:spPr>
          <a:xfrm rot="1380000">
            <a:off x="8837900" y="4402941"/>
            <a:ext cx="1093303" cy="318053"/>
          </a:xfrm>
          <a:solidFill>
            <a:srgbClr val="F5E642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>
              <a:cs typeface="Calibri"/>
            </a:endParaRPr>
          </a:p>
        </p:txBody>
      </p:sp>
      <p:sp>
        <p:nvSpPr>
          <p:cNvPr id="58" name="Flecha: a la derecha 57">
            <a:extLst>
              <a:ext uri="{FF2B5EF4-FFF2-40B4-BE49-F238E27FC236}">
                <a16:creationId xmlns:a16="http://schemas.microsoft.com/office/drawing/2014/main" id="{4EB2F1E7-0B98-4BBF-9692-7472CB5D8D9E}"/>
              </a:ext>
            </a:extLst>
          </p:cNvPr>
          <p:cNvSpPr/>
          <p:nvPr/>
        </p:nvSpPr>
        <p:spPr>
          <a:xfrm rot="-1200000">
            <a:off x="8323584" y="3576247"/>
            <a:ext cx="1510746" cy="311426"/>
          </a:xfrm>
          <a:solidFill>
            <a:srgbClr val="F5E642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>
              <a:cs typeface="Calibri"/>
            </a:endParaRP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C3F5CF7B-A876-44F8-8B97-8FE01F333BC1}"/>
              </a:ext>
            </a:extLst>
          </p:cNvPr>
          <p:cNvSpPr/>
          <p:nvPr/>
        </p:nvSpPr>
        <p:spPr>
          <a:xfrm>
            <a:off x="6275732" y="2495550"/>
            <a:ext cx="2756453" cy="39623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2" name="Flecha: a la derecha 51">
            <a:extLst>
              <a:ext uri="{FF2B5EF4-FFF2-40B4-BE49-F238E27FC236}">
                <a16:creationId xmlns:a16="http://schemas.microsoft.com/office/drawing/2014/main" id="{5C5781DC-2357-401D-BAF1-82AE50557130}"/>
              </a:ext>
            </a:extLst>
          </p:cNvPr>
          <p:cNvSpPr/>
          <p:nvPr/>
        </p:nvSpPr>
        <p:spPr>
          <a:xfrm rot="-2280000">
            <a:off x="1669612" y="3598008"/>
            <a:ext cx="1755912" cy="265044"/>
          </a:xfrm>
          <a:solidFill>
            <a:srgbClr val="F5E642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cs typeface="Calibri"/>
            </a:endParaRPr>
          </a:p>
        </p:txBody>
      </p:sp>
      <p:pic>
        <p:nvPicPr>
          <p:cNvPr id="8" name="Imagen 8" descr="Imagen que contiene Texto&#10;&#10;Descripción generada automáticamente">
            <a:extLst>
              <a:ext uri="{FF2B5EF4-FFF2-40B4-BE49-F238E27FC236}">
                <a16:creationId xmlns:a16="http://schemas.microsoft.com/office/drawing/2014/main" id="{CD8669B9-C67C-4966-A0C1-FD39833E79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8644" y="5407398"/>
            <a:ext cx="1584722" cy="787259"/>
          </a:xfrm>
          <a:prstGeom prst="rect">
            <a:avLst/>
          </a:prstGeom>
        </p:spPr>
      </p:pic>
      <p:pic>
        <p:nvPicPr>
          <p:cNvPr id="6" name="Imagen 6" descr="Logotipo&#10;&#10;Descripción generada automáticamente">
            <a:extLst>
              <a:ext uri="{FF2B5EF4-FFF2-40B4-BE49-F238E27FC236}">
                <a16:creationId xmlns:a16="http://schemas.microsoft.com/office/drawing/2014/main" id="{3BF2F027-1C32-4DC9-AEB6-54CA660820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0299" y="2645271"/>
            <a:ext cx="2228733" cy="2763012"/>
          </a:xfrm>
          <a:prstGeom prst="rect">
            <a:avLst/>
          </a:prstGeom>
        </p:spPr>
      </p:pic>
      <p:sp>
        <p:nvSpPr>
          <p:cNvPr id="597" name="Subtítulo 2"/>
          <p:cNvSpPr>
            <a:spLocks noGrp="1"/>
          </p:cNvSpPr>
          <p:nvPr>
            <p:ph type="subTitle" idx="1"/>
          </p:nvPr>
        </p:nvSpPr>
        <p:spPr>
          <a:xfrm>
            <a:off x="2057490" y="1023788"/>
            <a:ext cx="9786551" cy="80143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es-ES" sz="3200" b="1" dirty="0">
                <a:cs typeface="Calibri" panose="020F0502020204030204"/>
              </a:rPr>
              <a:t>4. PAUTAS DE AYUDA </a:t>
            </a:r>
            <a:endParaRPr lang="es-ES" sz="3200" dirty="0"/>
          </a:p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s-ES" b="1" dirty="0"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agen 3" descr="Imagen que contiene foto, grande, mujer, alimentos&#10;&#10;Descripción generada automáticamente">
            <a:extLst>
              <a:ext uri="{FF2B5EF4-FFF2-40B4-BE49-F238E27FC236}">
                <a16:creationId xmlns:a16="http://schemas.microsoft.com/office/drawing/2014/main" id="{5D1E876A-73DA-456D-B277-3344E5BF3F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9787202" y="1719221"/>
            <a:ext cx="1453022" cy="1782875"/>
          </a:xfrm>
          <a:prstGeom prst="rect">
            <a:avLst/>
          </a:prstGeom>
        </p:spPr>
      </p:pic>
      <p:pic>
        <p:nvPicPr>
          <p:cNvPr id="4" name="Imagen 10" descr="Imagen que contiene dibujo&#10;&#10;Descripción generada automáticamente">
            <a:extLst>
              <a:ext uri="{FF2B5EF4-FFF2-40B4-BE49-F238E27FC236}">
                <a16:creationId xmlns:a16="http://schemas.microsoft.com/office/drawing/2014/main" id="{0BDDB37F-7466-449E-9ED3-40081A7947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00101" y="165025"/>
            <a:ext cx="1343650" cy="109542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3A9DDEE-AF5C-48A6-AF7F-D4496A0741D0}"/>
              </a:ext>
            </a:extLst>
          </p:cNvPr>
          <p:cNvSpPr txBox="1"/>
          <p:nvPr/>
        </p:nvSpPr>
        <p:spPr>
          <a:xfrm>
            <a:off x="6802013" y="681337"/>
            <a:ext cx="69454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2400" b="1">
                <a:cs typeface="Calibri"/>
              </a:rPr>
              <a:t>AN</a:t>
            </a:r>
          </a:p>
        </p:txBody>
      </p:sp>
      <p:pic>
        <p:nvPicPr>
          <p:cNvPr id="48" name="Imagen 48" descr="Niño chino">
            <a:extLst>
              <a:ext uri="{FF2B5EF4-FFF2-40B4-BE49-F238E27FC236}">
                <a16:creationId xmlns:a16="http://schemas.microsoft.com/office/drawing/2014/main" id="{DEA02366-76DD-4726-A423-EB127B897E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9" y="1407154"/>
            <a:ext cx="1319275" cy="4812057"/>
          </a:xfrm>
          <a:prstGeom prst="rect">
            <a:avLst/>
          </a:prstGeom>
        </p:spPr>
      </p:pic>
      <p:pic>
        <p:nvPicPr>
          <p:cNvPr id="47" name="Imagen 47" descr="Joven colegiala">
            <a:extLst>
              <a:ext uri="{FF2B5EF4-FFF2-40B4-BE49-F238E27FC236}">
                <a16:creationId xmlns:a16="http://schemas.microsoft.com/office/drawing/2014/main" id="{1F331245-77DE-4A27-A2BF-28481F99E1A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2127" y="1036750"/>
            <a:ext cx="2262541" cy="5820785"/>
          </a:xfrm>
          <a:prstGeom prst="rect">
            <a:avLst/>
          </a:prstGeom>
        </p:spPr>
      </p:pic>
      <p:pic>
        <p:nvPicPr>
          <p:cNvPr id="2" name="Imagen 6" descr="Logotipo&#10;&#10;Descripción generada automáticamente">
            <a:extLst>
              <a:ext uri="{FF2B5EF4-FFF2-40B4-BE49-F238E27FC236}">
                <a16:creationId xmlns:a16="http://schemas.microsoft.com/office/drawing/2014/main" id="{70B65B90-C30A-4F43-8A0F-16FB47FF73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61902" y="3699573"/>
            <a:ext cx="1608137" cy="1601296"/>
          </a:xfrm>
          <a:prstGeom prst="rect">
            <a:avLst/>
          </a:prstGeom>
        </p:spPr>
      </p:pic>
      <p:pic>
        <p:nvPicPr>
          <p:cNvPr id="7" name="Imagen 17" descr="Estudiante masculino sostiene señal">
            <a:extLst>
              <a:ext uri="{FF2B5EF4-FFF2-40B4-BE49-F238E27FC236}">
                <a16:creationId xmlns:a16="http://schemas.microsoft.com/office/drawing/2014/main" id="{F442F1B8-192C-4D50-9B07-A9067CBADDA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3398804" y="4287078"/>
            <a:ext cx="1756669" cy="2445025"/>
          </a:xfrm>
          <a:prstGeom prst="rect">
            <a:avLst/>
          </a:prstGeom>
        </p:spPr>
      </p:pic>
      <p:pic>
        <p:nvPicPr>
          <p:cNvPr id="11" name="Imagen 16" descr="Vista lateral de mujer atlética que sostiene una pizarra blanca y mira a la cámara">
            <a:extLst>
              <a:ext uri="{FF2B5EF4-FFF2-40B4-BE49-F238E27FC236}">
                <a16:creationId xmlns:a16="http://schemas.microsoft.com/office/drawing/2014/main" id="{13173B3F-2130-4BB0-B9DE-4151DFACD0B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23647" y="4375042"/>
            <a:ext cx="1456002" cy="2367272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5C9A4438-3776-4382-8D19-A08FD74C3B58}"/>
              </a:ext>
            </a:extLst>
          </p:cNvPr>
          <p:cNvSpPr txBox="1"/>
          <p:nvPr/>
        </p:nvSpPr>
        <p:spPr>
          <a:xfrm>
            <a:off x="4022032" y="4750905"/>
            <a:ext cx="1007168" cy="652957"/>
          </a:xfrm>
          <a:prstGeom prst="rect">
            <a:avLst/>
          </a:prstGeom>
          <a:noFill/>
          <a:ln w="1270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200">
                <a:solidFill>
                  <a:srgbClr val="C00000"/>
                </a:solidFill>
                <a:latin typeface="Comic Sans MS"/>
              </a:rPr>
              <a:t>Tus profes</a:t>
            </a:r>
            <a:endParaRPr lang="es-ES" sz="1200">
              <a:solidFill>
                <a:srgbClr val="C00000"/>
              </a:solidFill>
              <a:latin typeface="Comic Sans MS"/>
              <a:cs typeface="Calibri"/>
            </a:endParaRPr>
          </a:p>
          <a:p>
            <a:pPr algn="ctr"/>
            <a:r>
              <a:rPr lang="es-ES" sz="1200">
                <a:solidFill>
                  <a:srgbClr val="C00000"/>
                </a:solidFill>
                <a:latin typeface="Comic Sans MS"/>
                <a:cs typeface="Calibri"/>
              </a:rPr>
              <a:t>sabemos </a:t>
            </a:r>
          </a:p>
          <a:p>
            <a:pPr algn="ctr"/>
            <a:r>
              <a:rPr lang="es-ES" sz="1200">
                <a:solidFill>
                  <a:srgbClr val="C00000"/>
                </a:solidFill>
                <a:latin typeface="Comic Sans MS"/>
                <a:cs typeface="Calibri"/>
              </a:rPr>
              <a:t>ayudarte</a:t>
            </a:r>
            <a:endParaRPr lang="es-ES">
              <a:latin typeface="Comic Sans MS"/>
            </a:endParaRPr>
          </a:p>
        </p:txBody>
      </p:sp>
      <p:pic>
        <p:nvPicPr>
          <p:cNvPr id="20" name="Imagen 40" descr="Mujer casual china joven">
            <a:extLst>
              <a:ext uri="{FF2B5EF4-FFF2-40B4-BE49-F238E27FC236}">
                <a16:creationId xmlns:a16="http://schemas.microsoft.com/office/drawing/2014/main" id="{868D816D-2826-43BF-A47B-ADCD25D32A0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17279" y="1794815"/>
            <a:ext cx="1736034" cy="2221112"/>
          </a:xfrm>
          <a:prstGeom prst="rect">
            <a:avLst/>
          </a:prstGeom>
        </p:spPr>
      </p:pic>
      <p:sp>
        <p:nvSpPr>
          <p:cNvPr id="51" name="CuadroTexto 50">
            <a:extLst>
              <a:ext uri="{FF2B5EF4-FFF2-40B4-BE49-F238E27FC236}">
                <a16:creationId xmlns:a16="http://schemas.microsoft.com/office/drawing/2014/main" id="{77819C2D-51A1-484C-83B2-2E3BB1994F97}"/>
              </a:ext>
            </a:extLst>
          </p:cNvPr>
          <p:cNvSpPr txBox="1"/>
          <p:nvPr/>
        </p:nvSpPr>
        <p:spPr>
          <a:xfrm rot="120000">
            <a:off x="3920662" y="2159243"/>
            <a:ext cx="1311967" cy="738664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400" dirty="0">
                <a:solidFill>
                  <a:srgbClr val="0070C0"/>
                </a:solidFill>
                <a:latin typeface="Comic Sans MS"/>
              </a:rPr>
              <a:t>Los padres</a:t>
            </a:r>
            <a:endParaRPr lang="es-ES" sz="1400" dirty="0">
              <a:solidFill>
                <a:srgbClr val="0070C0"/>
              </a:solidFill>
              <a:latin typeface="Comic Sans MS"/>
              <a:cs typeface="Calibri"/>
            </a:endParaRPr>
          </a:p>
          <a:p>
            <a:pPr algn="ctr"/>
            <a:r>
              <a:rPr lang="es-ES" sz="1400" dirty="0">
                <a:solidFill>
                  <a:srgbClr val="0070C0"/>
                </a:solidFill>
                <a:latin typeface="Comic Sans MS"/>
                <a:cs typeface="Calibri"/>
              </a:rPr>
              <a:t>te ayudamos</a:t>
            </a:r>
          </a:p>
          <a:p>
            <a:pPr algn="ctr"/>
            <a:r>
              <a:rPr lang="es-ES" sz="1400" dirty="0">
                <a:solidFill>
                  <a:srgbClr val="0070C0"/>
                </a:solidFill>
                <a:latin typeface="Comic Sans MS"/>
                <a:cs typeface="Calibri"/>
              </a:rPr>
              <a:t>siempre</a:t>
            </a:r>
          </a:p>
        </p:txBody>
      </p:sp>
      <p:pic>
        <p:nvPicPr>
          <p:cNvPr id="50" name="Imagen 50" descr="Hombre de negocios inglés">
            <a:extLst>
              <a:ext uri="{FF2B5EF4-FFF2-40B4-BE49-F238E27FC236}">
                <a16:creationId xmlns:a16="http://schemas.microsoft.com/office/drawing/2014/main" id="{514EB7F1-5476-41EB-9E43-A598621F215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3111080" y="1805026"/>
            <a:ext cx="1055321" cy="2226364"/>
          </a:xfrm>
          <a:prstGeom prst="rect">
            <a:avLst/>
          </a:prstGeom>
        </p:spPr>
      </p:pic>
      <p:sp>
        <p:nvSpPr>
          <p:cNvPr id="55" name="Flecha: a la derecha 54">
            <a:extLst>
              <a:ext uri="{FF2B5EF4-FFF2-40B4-BE49-F238E27FC236}">
                <a16:creationId xmlns:a16="http://schemas.microsoft.com/office/drawing/2014/main" id="{2FDD8F76-404B-4F5F-8EFB-5F68522F0303}"/>
              </a:ext>
            </a:extLst>
          </p:cNvPr>
          <p:cNvSpPr/>
          <p:nvPr/>
        </p:nvSpPr>
        <p:spPr>
          <a:xfrm rot="3480000">
            <a:off x="3864119" y="3732655"/>
            <a:ext cx="1404729" cy="278296"/>
          </a:xfrm>
          <a:solidFill>
            <a:srgbClr val="F5E642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cs typeface="Calibri"/>
            </a:endParaRPr>
          </a:p>
        </p:txBody>
      </p:sp>
      <p:pic>
        <p:nvPicPr>
          <p:cNvPr id="61" name="Imagen 10" descr="Imagen que contiene dibujo&#10;&#10;Descripción generada automáticamente">
            <a:extLst>
              <a:ext uri="{FF2B5EF4-FFF2-40B4-BE49-F238E27FC236}">
                <a16:creationId xmlns:a16="http://schemas.microsoft.com/office/drawing/2014/main" id="{AC84EC88-5DA6-9D4D-BBDD-0914C38736E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372175" y="5506435"/>
            <a:ext cx="1440001" cy="1173977"/>
          </a:xfrm>
          <a:prstGeom prst="rect">
            <a:avLst/>
          </a:prstGeom>
        </p:spPr>
      </p:pic>
      <p:sp>
        <p:nvSpPr>
          <p:cNvPr id="63" name="CuadroTexto 62">
            <a:extLst>
              <a:ext uri="{FF2B5EF4-FFF2-40B4-BE49-F238E27FC236}">
                <a16:creationId xmlns:a16="http://schemas.microsoft.com/office/drawing/2014/main" id="{6FFD596A-2476-D14E-BE11-6C00CA30A092}"/>
              </a:ext>
            </a:extLst>
          </p:cNvPr>
          <p:cNvSpPr txBox="1"/>
          <p:nvPr/>
        </p:nvSpPr>
        <p:spPr>
          <a:xfrm>
            <a:off x="10256088" y="6056678"/>
            <a:ext cx="55713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2000" b="1" dirty="0">
                <a:cs typeface="Calibri"/>
              </a:rPr>
              <a:t>AN</a:t>
            </a:r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F397C95D-C843-40CA-B44B-3ACAFD72EA9D}"/>
              </a:ext>
            </a:extLst>
          </p:cNvPr>
          <p:cNvSpPr/>
          <p:nvPr/>
        </p:nvSpPr>
        <p:spPr>
          <a:xfrm>
            <a:off x="0" y="371020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0" name="Título 1">
            <a:extLst>
              <a:ext uri="{FF2B5EF4-FFF2-40B4-BE49-F238E27FC236}">
                <a16:creationId xmlns:a16="http://schemas.microsoft.com/office/drawing/2014/main" id="{A0036F10-BEF0-4704-9DB9-55FA6E5C944A}"/>
              </a:ext>
            </a:extLst>
          </p:cNvPr>
          <p:cNvSpPr txBox="1">
            <a:spLocks/>
          </p:cNvSpPr>
          <p:nvPr/>
        </p:nvSpPr>
        <p:spPr>
          <a:xfrm>
            <a:off x="1152757" y="424274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64" name="Imagen 63">
            <a:extLst>
              <a:ext uri="{FF2B5EF4-FFF2-40B4-BE49-F238E27FC236}">
                <a16:creationId xmlns:a16="http://schemas.microsoft.com/office/drawing/2014/main" id="{EF4FC251-B22E-4545-B66C-CD472C879669}"/>
              </a:ext>
            </a:extLst>
          </p:cNvPr>
          <p:cNvPicPr/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343" y="-87034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8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7" grpId="0" uiExpand="1" build="p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90EADC4EFC23544B6A2FFE5169E6A2D" ma:contentTypeVersion="11" ma:contentTypeDescription="Crear nuevo documento." ma:contentTypeScope="" ma:versionID="f981db5a8349cb9aa6ea3ca579438efa">
  <xsd:schema xmlns:xsd="http://www.w3.org/2001/XMLSchema" xmlns:xs="http://www.w3.org/2001/XMLSchema" xmlns:p="http://schemas.microsoft.com/office/2006/metadata/properties" xmlns:ns2="dfce77ed-8596-4310-9326-e01e1fe32583" xmlns:ns3="b03d9df8-4003-46e6-bc0a-005681f96a4d" targetNamespace="http://schemas.microsoft.com/office/2006/metadata/properties" ma:root="true" ma:fieldsID="46cdb68bc5070bee26f27de58e66b7f4" ns2:_="" ns3:_="">
    <xsd:import namespace="dfce77ed-8596-4310-9326-e01e1fe32583"/>
    <xsd:import namespace="b03d9df8-4003-46e6-bc0a-005681f96a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ce77ed-8596-4310-9326-e01e1fe325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3d9df8-4003-46e6-bc0a-005681f96a4d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1151619-F16D-4337-9586-934FA1F26195}">
  <ds:schemaRefs>
    <ds:schemaRef ds:uri="b03d9df8-4003-46e6-bc0a-005681f96a4d"/>
    <ds:schemaRef ds:uri="dfce77ed-8596-4310-9326-e01e1fe3258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A41EA66-91B4-4320-99A5-2049AC30EFC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0743161-56BB-441F-AC9E-7E8C68AE5D3E}">
  <ds:schemaRefs>
    <ds:schemaRef ds:uri="d9ea95ca-63a6-4066-ae3b-5f51ba2e0a45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652</Words>
  <Application>Microsoft Office PowerPoint</Application>
  <PresentationFormat>Panorámica</PresentationFormat>
  <Paragraphs>186</Paragraphs>
  <Slides>31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40" baseType="lpstr">
      <vt:lpstr>Aharoni</vt:lpstr>
      <vt:lpstr>Arial</vt:lpstr>
      <vt:lpstr>Calibri</vt:lpstr>
      <vt:lpstr>Calibri Light</vt:lpstr>
      <vt:lpstr>Comic Sans MS</vt:lpstr>
      <vt:lpstr>Guardian TextSans Regular</vt:lpstr>
      <vt:lpstr>Modern Love Grunge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IGNACIO RUBEN RENEDO MARTIN</dc:creator>
  <cp:lastModifiedBy>IGNACIO RUBEN RENEDO MARTIN</cp:lastModifiedBy>
  <cp:revision>78</cp:revision>
  <dcterms:created xsi:type="dcterms:W3CDTF">2021-01-18T16:37:03Z</dcterms:created>
  <dcterms:modified xsi:type="dcterms:W3CDTF">2021-02-10T11:11:57Z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0x010100B90EADC4EFC23544B6A2FFE5169E6A2D</vt:lpwstr>
  </property>
</Properties>
</file>